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3"/>
  </p:notesMasterIdLst>
  <p:sldIdLst>
    <p:sldId id="256" r:id="rId3"/>
    <p:sldId id="264" r:id="rId4"/>
    <p:sldId id="259" r:id="rId5"/>
    <p:sldId id="258" r:id="rId6"/>
    <p:sldId id="299" r:id="rId7"/>
    <p:sldId id="266" r:id="rId8"/>
    <p:sldId id="297" r:id="rId9"/>
    <p:sldId id="295" r:id="rId10"/>
    <p:sldId id="298" r:id="rId11"/>
    <p:sldId id="278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Playfair Display" panose="00000500000000000000" pitchFamily="2" charset="0"/>
      <p:regular r:id="rId20"/>
      <p:bold r:id="rId21"/>
      <p:italic r:id="rId22"/>
      <p:boldItalic r:id="rId23"/>
    </p:embeddedFont>
    <p:embeddedFont>
      <p:font typeface="Raleway" pitchFamily="2" charset="0"/>
      <p:regular r:id="rId24"/>
      <p:bold r:id="rId25"/>
      <p:italic r:id="rId26"/>
      <p:boldItalic r:id="rId27"/>
    </p:embeddedFont>
    <p:embeddedFont>
      <p:font typeface="Raleway Thin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A04F5-B311-4FE8-B341-7BF564840A9E}" v="1187" dt="2022-04-07T00:32:07.548"/>
  </p1510:revLst>
</p1510:revInfo>
</file>

<file path=ppt/tableStyles.xml><?xml version="1.0" encoding="utf-8"?>
<a:tblStyleLst xmlns:a="http://schemas.openxmlformats.org/drawingml/2006/main" def="{F6119757-7874-428F-A948-657DBD5FC329}">
  <a:tblStyle styleId="{F6119757-7874-428F-A948-657DBD5FC3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F7F3115-1E0C-4B9E-9DBF-2A110E1E936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72585" autoAdjust="0"/>
  </p:normalViewPr>
  <p:slideViewPr>
    <p:cSldViewPr snapToGrid="0">
      <p:cViewPr varScale="1">
        <p:scale>
          <a:sx n="111" d="100"/>
          <a:sy n="111" d="100"/>
        </p:scale>
        <p:origin x="21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nusson, Jacob - (magnussonm0)" userId="7ad99bc5-91d9-4bc3-898f-da673acd6d9c" providerId="ADAL" clId="{3D5A04F5-B311-4FE8-B341-7BF564840A9E}"/>
    <pc:docChg chg="undo custSel addSld modSld sldOrd modMainMaster">
      <pc:chgData name="Magnusson, Jacob - (magnussonm0)" userId="7ad99bc5-91d9-4bc3-898f-da673acd6d9c" providerId="ADAL" clId="{3D5A04F5-B311-4FE8-B341-7BF564840A9E}" dt="2022-04-08T19:37:42.906" v="2292" actId="14"/>
      <pc:docMkLst>
        <pc:docMk/>
      </pc:docMkLst>
      <pc:sldChg chg="modSp mod modNotesTx">
        <pc:chgData name="Magnusson, Jacob - (magnussonm0)" userId="7ad99bc5-91d9-4bc3-898f-da673acd6d9c" providerId="ADAL" clId="{3D5A04F5-B311-4FE8-B341-7BF564840A9E}" dt="2022-04-06T17:33:01.142" v="1251" actId="1076"/>
        <pc:sldMkLst>
          <pc:docMk/>
          <pc:sldMk cId="0" sldId="256"/>
        </pc:sldMkLst>
        <pc:spChg chg="mod">
          <ac:chgData name="Magnusson, Jacob - (magnussonm0)" userId="7ad99bc5-91d9-4bc3-898f-da673acd6d9c" providerId="ADAL" clId="{3D5A04F5-B311-4FE8-B341-7BF564840A9E}" dt="2022-03-29T18:21:45.794" v="882" actId="2711"/>
          <ac:spMkLst>
            <pc:docMk/>
            <pc:sldMk cId="0" sldId="256"/>
            <ac:spMk id="2" creationId="{C93D5888-73B5-4497-9648-64AB1B5342A5}"/>
          </ac:spMkLst>
        </pc:spChg>
        <pc:spChg chg="mod">
          <ac:chgData name="Magnusson, Jacob - (magnussonm0)" userId="7ad99bc5-91d9-4bc3-898f-da673acd6d9c" providerId="ADAL" clId="{3D5A04F5-B311-4FE8-B341-7BF564840A9E}" dt="2022-03-29T18:21:45.794" v="882" actId="2711"/>
          <ac:spMkLst>
            <pc:docMk/>
            <pc:sldMk cId="0" sldId="256"/>
            <ac:spMk id="9" creationId="{234F6CFE-3EDA-457E-B391-B85F556F0D9D}"/>
          </ac:spMkLst>
        </pc:spChg>
        <pc:spChg chg="mod">
          <ac:chgData name="Magnusson, Jacob - (magnussonm0)" userId="7ad99bc5-91d9-4bc3-898f-da673acd6d9c" providerId="ADAL" clId="{3D5A04F5-B311-4FE8-B341-7BF564840A9E}" dt="2022-03-29T18:21:45.794" v="882" actId="2711"/>
          <ac:spMkLst>
            <pc:docMk/>
            <pc:sldMk cId="0" sldId="256"/>
            <ac:spMk id="10" creationId="{871DEE94-06C3-41DD-AA5C-D996B1B46BEC}"/>
          </ac:spMkLst>
        </pc:spChg>
        <pc:spChg chg="mod">
          <ac:chgData name="Magnusson, Jacob - (magnussonm0)" userId="7ad99bc5-91d9-4bc3-898f-da673acd6d9c" providerId="ADAL" clId="{3D5A04F5-B311-4FE8-B341-7BF564840A9E}" dt="2022-03-29T18:21:45.794" v="882" actId="2711"/>
          <ac:spMkLst>
            <pc:docMk/>
            <pc:sldMk cId="0" sldId="256"/>
            <ac:spMk id="12" creationId="{23A15042-62A3-4D10-80B3-3A840E77DAF6}"/>
          </ac:spMkLst>
        </pc:spChg>
        <pc:spChg chg="mod">
          <ac:chgData name="Magnusson, Jacob - (magnussonm0)" userId="7ad99bc5-91d9-4bc3-898f-da673acd6d9c" providerId="ADAL" clId="{3D5A04F5-B311-4FE8-B341-7BF564840A9E}" dt="2022-03-29T18:21:45.794" v="882" actId="2711"/>
          <ac:spMkLst>
            <pc:docMk/>
            <pc:sldMk cId="0" sldId="256"/>
            <ac:spMk id="90" creationId="{00000000-0000-0000-0000-000000000000}"/>
          </ac:spMkLst>
        </pc:spChg>
        <pc:picChg chg="mod">
          <ac:chgData name="Magnusson, Jacob - (magnussonm0)" userId="7ad99bc5-91d9-4bc3-898f-da673acd6d9c" providerId="ADAL" clId="{3D5A04F5-B311-4FE8-B341-7BF564840A9E}" dt="2022-04-06T17:33:01.142" v="1251" actId="1076"/>
          <ac:picMkLst>
            <pc:docMk/>
            <pc:sldMk cId="0" sldId="256"/>
            <ac:picMk id="4" creationId="{AA64CDBE-1BE2-4293-B7ED-82D08FB3DD4F}"/>
          </ac:picMkLst>
        </pc:picChg>
      </pc:sldChg>
      <pc:sldChg chg="addSp delSp modSp mod setBg modNotesTx">
        <pc:chgData name="Magnusson, Jacob - (magnussonm0)" userId="7ad99bc5-91d9-4bc3-898f-da673acd6d9c" providerId="ADAL" clId="{3D5A04F5-B311-4FE8-B341-7BF564840A9E}" dt="2022-04-08T19:35:55.956" v="2258" actId="20577"/>
        <pc:sldMkLst>
          <pc:docMk/>
          <pc:sldMk cId="0" sldId="258"/>
        </pc:sldMkLst>
        <pc:spChg chg="add mod">
          <ac:chgData name="Magnusson, Jacob - (magnussonm0)" userId="7ad99bc5-91d9-4bc3-898f-da673acd6d9c" providerId="ADAL" clId="{3D5A04F5-B311-4FE8-B341-7BF564840A9E}" dt="2022-04-07T00:26:29.709" v="2045" actId="1076"/>
          <ac:spMkLst>
            <pc:docMk/>
            <pc:sldMk cId="0" sldId="258"/>
            <ac:spMk id="9" creationId="{2EF46869-4571-45C7-B31E-D023BAF3EA7D}"/>
          </ac:spMkLst>
        </pc:spChg>
        <pc:spChg chg="add del mod">
          <ac:chgData name="Magnusson, Jacob - (magnussonm0)" userId="7ad99bc5-91d9-4bc3-898f-da673acd6d9c" providerId="ADAL" clId="{3D5A04F5-B311-4FE8-B341-7BF564840A9E}" dt="2022-04-07T00:26:04.375" v="2031" actId="478"/>
          <ac:spMkLst>
            <pc:docMk/>
            <pc:sldMk cId="0" sldId="258"/>
            <ac:spMk id="11" creationId="{6D45D809-8337-4597-90DD-BB455B21B502}"/>
          </ac:spMkLst>
        </pc:spChg>
        <pc:spChg chg="add mod">
          <ac:chgData name="Magnusson, Jacob - (magnussonm0)" userId="7ad99bc5-91d9-4bc3-898f-da673acd6d9c" providerId="ADAL" clId="{3D5A04F5-B311-4FE8-B341-7BF564840A9E}" dt="2022-04-07T00:27:51.637" v="2061" actId="1076"/>
          <ac:spMkLst>
            <pc:docMk/>
            <pc:sldMk cId="0" sldId="258"/>
            <ac:spMk id="17" creationId="{5F9D2C31-361A-4B50-9186-6CC20D0F4A14}"/>
          </ac:spMkLst>
        </pc:spChg>
        <pc:spChg chg="mod">
          <ac:chgData name="Magnusson, Jacob - (magnussonm0)" userId="7ad99bc5-91d9-4bc3-898f-da673acd6d9c" providerId="ADAL" clId="{3D5A04F5-B311-4FE8-B341-7BF564840A9E}" dt="2022-03-29T18:18:21.568" v="879" actId="2711"/>
          <ac:spMkLst>
            <pc:docMk/>
            <pc:sldMk cId="0" sldId="258"/>
            <ac:spMk id="109" creationId="{00000000-0000-0000-0000-000000000000}"/>
          </ac:spMkLst>
        </pc:spChg>
        <pc:spChg chg="mod">
          <ac:chgData name="Magnusson, Jacob - (magnussonm0)" userId="7ad99bc5-91d9-4bc3-898f-da673acd6d9c" providerId="ADAL" clId="{3D5A04F5-B311-4FE8-B341-7BF564840A9E}" dt="2022-04-08T19:35:55.956" v="2258" actId="20577"/>
          <ac:spMkLst>
            <pc:docMk/>
            <pc:sldMk cId="0" sldId="258"/>
            <ac:spMk id="110" creationId="{00000000-0000-0000-0000-000000000000}"/>
          </ac:spMkLst>
        </pc:spChg>
        <pc:spChg chg="del mod">
          <ac:chgData name="Magnusson, Jacob - (magnussonm0)" userId="7ad99bc5-91d9-4bc3-898f-da673acd6d9c" providerId="ADAL" clId="{3D5A04F5-B311-4FE8-B341-7BF564840A9E}" dt="2022-04-06T18:56:42.303" v="1272" actId="478"/>
          <ac:spMkLst>
            <pc:docMk/>
            <pc:sldMk cId="0" sldId="258"/>
            <ac:spMk id="111" creationId="{00000000-0000-0000-0000-000000000000}"/>
          </ac:spMkLst>
        </pc:spChg>
        <pc:picChg chg="add del mod">
          <ac:chgData name="Magnusson, Jacob - (magnussonm0)" userId="7ad99bc5-91d9-4bc3-898f-da673acd6d9c" providerId="ADAL" clId="{3D5A04F5-B311-4FE8-B341-7BF564840A9E}" dt="2022-04-07T00:26:15.268" v="2035" actId="478"/>
          <ac:picMkLst>
            <pc:docMk/>
            <pc:sldMk cId="0" sldId="258"/>
            <ac:picMk id="3" creationId="{0CB4404B-D26E-42D6-BDAF-C58B998D7E91}"/>
          </ac:picMkLst>
        </pc:picChg>
        <pc:picChg chg="mod">
          <ac:chgData name="Magnusson, Jacob - (magnussonm0)" userId="7ad99bc5-91d9-4bc3-898f-da673acd6d9c" providerId="ADAL" clId="{3D5A04F5-B311-4FE8-B341-7BF564840A9E}" dt="2022-03-28T16:22:10.031" v="247" actId="1076"/>
          <ac:picMkLst>
            <pc:docMk/>
            <pc:sldMk cId="0" sldId="258"/>
            <ac:picMk id="5" creationId="{8EE629C6-FBB3-41C2-9703-4C5F8731C1ED}"/>
          </ac:picMkLst>
        </pc:picChg>
        <pc:picChg chg="mod">
          <ac:chgData name="Magnusson, Jacob - (magnussonm0)" userId="7ad99bc5-91d9-4bc3-898f-da673acd6d9c" providerId="ADAL" clId="{3D5A04F5-B311-4FE8-B341-7BF564840A9E}" dt="2022-04-06T17:32:19.875" v="1243" actId="1076"/>
          <ac:picMkLst>
            <pc:docMk/>
            <pc:sldMk cId="0" sldId="258"/>
            <ac:picMk id="6" creationId="{5308ABD0-27C2-4263-B87F-6B55F0B04A5B}"/>
          </ac:picMkLst>
        </pc:picChg>
        <pc:picChg chg="mod">
          <ac:chgData name="Magnusson, Jacob - (magnussonm0)" userId="7ad99bc5-91d9-4bc3-898f-da673acd6d9c" providerId="ADAL" clId="{3D5A04F5-B311-4FE8-B341-7BF564840A9E}" dt="2022-03-28T16:21:54.904" v="245" actId="1076"/>
          <ac:picMkLst>
            <pc:docMk/>
            <pc:sldMk cId="0" sldId="258"/>
            <ac:picMk id="7" creationId="{B90C72CB-CC52-4908-9E7F-E7BA44A9A48A}"/>
          </ac:picMkLst>
        </pc:picChg>
        <pc:picChg chg="add del mod ord">
          <ac:chgData name="Magnusson, Jacob - (magnussonm0)" userId="7ad99bc5-91d9-4bc3-898f-da673acd6d9c" providerId="ADAL" clId="{3D5A04F5-B311-4FE8-B341-7BF564840A9E}" dt="2022-04-07T00:27:06.961" v="2050" actId="21"/>
          <ac:picMkLst>
            <pc:docMk/>
            <pc:sldMk cId="0" sldId="258"/>
            <ac:picMk id="8" creationId="{CF41140F-EE23-4E2E-87D4-2EC6540E7337}"/>
          </ac:picMkLst>
        </pc:picChg>
        <pc:picChg chg="add mod">
          <ac:chgData name="Magnusson, Jacob - (magnussonm0)" userId="7ad99bc5-91d9-4bc3-898f-da673acd6d9c" providerId="ADAL" clId="{3D5A04F5-B311-4FE8-B341-7BF564840A9E}" dt="2022-04-07T00:27:48.838" v="2060" actId="1076"/>
          <ac:picMkLst>
            <pc:docMk/>
            <pc:sldMk cId="0" sldId="258"/>
            <ac:picMk id="16" creationId="{0B0F7763-0D9A-47CF-B1FC-F322685EF1E0}"/>
          </ac:picMkLst>
        </pc:picChg>
        <pc:picChg chg="add mod">
          <ac:chgData name="Magnusson, Jacob - (magnussonm0)" userId="7ad99bc5-91d9-4bc3-898f-da673acd6d9c" providerId="ADAL" clId="{3D5A04F5-B311-4FE8-B341-7BF564840A9E}" dt="2022-04-07T00:26:27.434" v="2044" actId="1076"/>
          <ac:picMkLst>
            <pc:docMk/>
            <pc:sldMk cId="0" sldId="258"/>
            <ac:picMk id="1026" creationId="{4E6A0737-4376-4A4D-B422-AF34C6EB2312}"/>
          </ac:picMkLst>
        </pc:picChg>
        <pc:picChg chg="add del mod">
          <ac:chgData name="Magnusson, Jacob - (magnussonm0)" userId="7ad99bc5-91d9-4bc3-898f-da673acd6d9c" providerId="ADAL" clId="{3D5A04F5-B311-4FE8-B341-7BF564840A9E}" dt="2022-04-04T19:51:57.074" v="1142" actId="478"/>
          <ac:picMkLst>
            <pc:docMk/>
            <pc:sldMk cId="0" sldId="258"/>
            <ac:picMk id="2050" creationId="{A44FDFC7-E707-49D9-A93A-670EB9C80C0A}"/>
          </ac:picMkLst>
        </pc:picChg>
        <pc:picChg chg="add del mod">
          <ac:chgData name="Magnusson, Jacob - (magnussonm0)" userId="7ad99bc5-91d9-4bc3-898f-da673acd6d9c" providerId="ADAL" clId="{3D5A04F5-B311-4FE8-B341-7BF564840A9E}" dt="2022-04-07T00:24:52.575" v="2008" actId="21"/>
          <ac:picMkLst>
            <pc:docMk/>
            <pc:sldMk cId="0" sldId="258"/>
            <ac:picMk id="3074" creationId="{230B1581-B5FB-421E-A715-4975EB04305F}"/>
          </ac:picMkLst>
        </pc:picChg>
      </pc:sldChg>
      <pc:sldChg chg="modSp mod">
        <pc:chgData name="Magnusson, Jacob - (magnussonm0)" userId="7ad99bc5-91d9-4bc3-898f-da673acd6d9c" providerId="ADAL" clId="{3D5A04F5-B311-4FE8-B341-7BF564840A9E}" dt="2022-04-06T17:32:32.556" v="1246" actId="1076"/>
        <pc:sldMkLst>
          <pc:docMk/>
          <pc:sldMk cId="0" sldId="259"/>
        </pc:sldMkLst>
        <pc:spChg chg="mod">
          <ac:chgData name="Magnusson, Jacob - (magnussonm0)" userId="7ad99bc5-91d9-4bc3-898f-da673acd6d9c" providerId="ADAL" clId="{3D5A04F5-B311-4FE8-B341-7BF564840A9E}" dt="2022-03-29T18:18:34.251" v="880" actId="2711"/>
          <ac:spMkLst>
            <pc:docMk/>
            <pc:sldMk cId="0" sldId="259"/>
            <ac:spMk id="116" creationId="{00000000-0000-0000-0000-000000000000}"/>
          </ac:spMkLst>
        </pc:spChg>
        <pc:spChg chg="mod">
          <ac:chgData name="Magnusson, Jacob - (magnussonm0)" userId="7ad99bc5-91d9-4bc3-898f-da673acd6d9c" providerId="ADAL" clId="{3D5A04F5-B311-4FE8-B341-7BF564840A9E}" dt="2022-03-29T16:08:40.511" v="435" actId="20577"/>
          <ac:spMkLst>
            <pc:docMk/>
            <pc:sldMk cId="0" sldId="259"/>
            <ac:spMk id="117" creationId="{00000000-0000-0000-0000-000000000000}"/>
          </ac:spMkLst>
        </pc:spChg>
        <pc:picChg chg="mod">
          <ac:chgData name="Magnusson, Jacob - (magnussonm0)" userId="7ad99bc5-91d9-4bc3-898f-da673acd6d9c" providerId="ADAL" clId="{3D5A04F5-B311-4FE8-B341-7BF564840A9E}" dt="2022-04-06T17:32:32.556" v="1246" actId="1076"/>
          <ac:picMkLst>
            <pc:docMk/>
            <pc:sldMk cId="0" sldId="259"/>
            <ac:picMk id="5" creationId="{791D3D5B-E640-46AA-A3B4-3488B91CF5B5}"/>
          </ac:picMkLst>
        </pc:picChg>
      </pc:sldChg>
      <pc:sldChg chg="addSp delSp modSp mod modAnim modNotesTx">
        <pc:chgData name="Magnusson, Jacob - (magnussonm0)" userId="7ad99bc5-91d9-4bc3-898f-da673acd6d9c" providerId="ADAL" clId="{3D5A04F5-B311-4FE8-B341-7BF564840A9E}" dt="2022-04-08T19:37:42.906" v="2292" actId="14"/>
        <pc:sldMkLst>
          <pc:docMk/>
          <pc:sldMk cId="0" sldId="264"/>
        </pc:sldMkLst>
        <pc:spChg chg="mod">
          <ac:chgData name="Magnusson, Jacob - (magnussonm0)" userId="7ad99bc5-91d9-4bc3-898f-da673acd6d9c" providerId="ADAL" clId="{3D5A04F5-B311-4FE8-B341-7BF564840A9E}" dt="2022-04-06T17:10:07.136" v="1235" actId="1076"/>
          <ac:spMkLst>
            <pc:docMk/>
            <pc:sldMk cId="0" sldId="264"/>
            <ac:spMk id="11" creationId="{82A77EB0-E056-40E6-AEE8-E40364262815}"/>
          </ac:spMkLst>
        </pc:spChg>
        <pc:spChg chg="del mod">
          <ac:chgData name="Magnusson, Jacob - (magnussonm0)" userId="7ad99bc5-91d9-4bc3-898f-da673acd6d9c" providerId="ADAL" clId="{3D5A04F5-B311-4FE8-B341-7BF564840A9E}" dt="2022-03-28T15:54:00.993" v="60" actId="478"/>
          <ac:spMkLst>
            <pc:docMk/>
            <pc:sldMk cId="0" sldId="264"/>
            <ac:spMk id="15" creationId="{F36FEA5E-7E62-4779-991D-6E13CF3E6D3D}"/>
          </ac:spMkLst>
        </pc:spChg>
        <pc:spChg chg="mod">
          <ac:chgData name="Magnusson, Jacob - (magnussonm0)" userId="7ad99bc5-91d9-4bc3-898f-da673acd6d9c" providerId="ADAL" clId="{3D5A04F5-B311-4FE8-B341-7BF564840A9E}" dt="2022-03-29T18:18:08.422" v="877" actId="2711"/>
          <ac:spMkLst>
            <pc:docMk/>
            <pc:sldMk cId="0" sldId="264"/>
            <ac:spMk id="176" creationId="{00000000-0000-0000-0000-000000000000}"/>
          </ac:spMkLst>
        </pc:spChg>
        <pc:spChg chg="mod">
          <ac:chgData name="Magnusson, Jacob - (magnussonm0)" userId="7ad99bc5-91d9-4bc3-898f-da673acd6d9c" providerId="ADAL" clId="{3D5A04F5-B311-4FE8-B341-7BF564840A9E}" dt="2022-04-08T19:37:42.906" v="2292" actId="14"/>
          <ac:spMkLst>
            <pc:docMk/>
            <pc:sldMk cId="0" sldId="264"/>
            <ac:spMk id="177" creationId="{00000000-0000-0000-0000-000000000000}"/>
          </ac:spMkLst>
        </pc:spChg>
        <pc:spChg chg="mod">
          <ac:chgData name="Magnusson, Jacob - (magnussonm0)" userId="7ad99bc5-91d9-4bc3-898f-da673acd6d9c" providerId="ADAL" clId="{3D5A04F5-B311-4FE8-B341-7BF564840A9E}" dt="2022-04-04T19:49:06.474" v="1137" actId="20577"/>
          <ac:spMkLst>
            <pc:docMk/>
            <pc:sldMk cId="0" sldId="264"/>
            <ac:spMk id="178" creationId="{00000000-0000-0000-0000-000000000000}"/>
          </ac:spMkLst>
        </pc:spChg>
        <pc:spChg chg="del mod">
          <ac:chgData name="Magnusson, Jacob - (magnussonm0)" userId="7ad99bc5-91d9-4bc3-898f-da673acd6d9c" providerId="ADAL" clId="{3D5A04F5-B311-4FE8-B341-7BF564840A9E}" dt="2022-03-28T16:22:18.169" v="248" actId="478"/>
          <ac:spMkLst>
            <pc:docMk/>
            <pc:sldMk cId="0" sldId="264"/>
            <ac:spMk id="180" creationId="{00000000-0000-0000-0000-000000000000}"/>
          </ac:spMkLst>
        </pc:spChg>
        <pc:picChg chg="add del mod">
          <ac:chgData name="Magnusson, Jacob - (magnussonm0)" userId="7ad99bc5-91d9-4bc3-898f-da673acd6d9c" providerId="ADAL" clId="{3D5A04F5-B311-4FE8-B341-7BF564840A9E}" dt="2022-03-28T16:03:26.285" v="72"/>
          <ac:picMkLst>
            <pc:docMk/>
            <pc:sldMk cId="0" sldId="264"/>
            <ac:picMk id="2" creationId="{7E2776E2-8A61-44FE-89A1-E4820A64F4F4}"/>
          </ac:picMkLst>
        </pc:picChg>
        <pc:picChg chg="add mod">
          <ac:chgData name="Magnusson, Jacob - (magnussonm0)" userId="7ad99bc5-91d9-4bc3-898f-da673acd6d9c" providerId="ADAL" clId="{3D5A04F5-B311-4FE8-B341-7BF564840A9E}" dt="2022-04-06T17:10:00.372" v="1233" actId="1076"/>
          <ac:picMkLst>
            <pc:docMk/>
            <pc:sldMk cId="0" sldId="264"/>
            <ac:picMk id="12" creationId="{678122D7-393D-4003-BF4F-B9073013CF25}"/>
          </ac:picMkLst>
        </pc:picChg>
        <pc:picChg chg="add mod">
          <ac:chgData name="Magnusson, Jacob - (magnussonm0)" userId="7ad99bc5-91d9-4bc3-898f-da673acd6d9c" providerId="ADAL" clId="{3D5A04F5-B311-4FE8-B341-7BF564840A9E}" dt="2022-04-07T00:28:29.180" v="2071" actId="1076"/>
          <ac:picMkLst>
            <pc:docMk/>
            <pc:sldMk cId="0" sldId="264"/>
            <ac:picMk id="13" creationId="{E65AD4B0-F865-41F2-9201-1C92780DCE44}"/>
          </ac:picMkLst>
        </pc:picChg>
        <pc:picChg chg="mod">
          <ac:chgData name="Magnusson, Jacob - (magnussonm0)" userId="7ad99bc5-91d9-4bc3-898f-da673acd6d9c" providerId="ADAL" clId="{3D5A04F5-B311-4FE8-B341-7BF564840A9E}" dt="2022-04-06T17:32:40.875" v="1248" actId="1076"/>
          <ac:picMkLst>
            <pc:docMk/>
            <pc:sldMk cId="0" sldId="264"/>
            <ac:picMk id="19" creationId="{8087F3BF-B1F8-43C3-987F-3F777F8B9823}"/>
          </ac:picMkLst>
        </pc:picChg>
        <pc:picChg chg="add del mod">
          <ac:chgData name="Magnusson, Jacob - (magnussonm0)" userId="7ad99bc5-91d9-4bc3-898f-da673acd6d9c" providerId="ADAL" clId="{3D5A04F5-B311-4FE8-B341-7BF564840A9E}" dt="2022-03-28T16:03:29.518" v="75" actId="478"/>
          <ac:picMkLst>
            <pc:docMk/>
            <pc:sldMk cId="0" sldId="264"/>
            <ac:picMk id="1026" creationId="{5E299A2B-24C9-429D-9214-37C3B55FCF65}"/>
          </ac:picMkLst>
        </pc:picChg>
        <pc:picChg chg="add del mod">
          <ac:chgData name="Magnusson, Jacob - (magnussonm0)" userId="7ad99bc5-91d9-4bc3-898f-da673acd6d9c" providerId="ADAL" clId="{3D5A04F5-B311-4FE8-B341-7BF564840A9E}" dt="2022-04-06T17:09:50.344" v="1226" actId="478"/>
          <ac:picMkLst>
            <pc:docMk/>
            <pc:sldMk cId="0" sldId="264"/>
            <ac:picMk id="1028" creationId="{D5C05F74-D1A6-4100-BC37-6E81B46A2E04}"/>
          </ac:picMkLst>
        </pc:picChg>
      </pc:sldChg>
      <pc:sldChg chg="addSp delSp modSp mod setBg">
        <pc:chgData name="Magnusson, Jacob - (magnussonm0)" userId="7ad99bc5-91d9-4bc3-898f-da673acd6d9c" providerId="ADAL" clId="{3D5A04F5-B311-4FE8-B341-7BF564840A9E}" dt="2022-04-06T17:32:24.712" v="1244" actId="1076"/>
        <pc:sldMkLst>
          <pc:docMk/>
          <pc:sldMk cId="0" sldId="266"/>
        </pc:sldMkLst>
        <pc:spChg chg="del mod">
          <ac:chgData name="Magnusson, Jacob - (magnussonm0)" userId="7ad99bc5-91d9-4bc3-898f-da673acd6d9c" providerId="ADAL" clId="{3D5A04F5-B311-4FE8-B341-7BF564840A9E}" dt="2022-03-29T16:12:14.879" v="505" actId="21"/>
          <ac:spMkLst>
            <pc:docMk/>
            <pc:sldMk cId="0" sldId="266"/>
            <ac:spMk id="5" creationId="{B92645D7-634F-4450-9019-31E7D3CA16DF}"/>
          </ac:spMkLst>
        </pc:spChg>
        <pc:spChg chg="mod">
          <ac:chgData name="Magnusson, Jacob - (magnussonm0)" userId="7ad99bc5-91d9-4bc3-898f-da673acd6d9c" providerId="ADAL" clId="{3D5A04F5-B311-4FE8-B341-7BF564840A9E}" dt="2022-04-06T17:30:28.567" v="1237" actId="2711"/>
          <ac:spMkLst>
            <pc:docMk/>
            <pc:sldMk cId="0" sldId="266"/>
            <ac:spMk id="11" creationId="{EAB28A44-A495-4B83-BAD1-76193B57B147}"/>
          </ac:spMkLst>
        </pc:spChg>
        <pc:spChg chg="add del mod">
          <ac:chgData name="Magnusson, Jacob - (magnussonm0)" userId="7ad99bc5-91d9-4bc3-898f-da673acd6d9c" providerId="ADAL" clId="{3D5A04F5-B311-4FE8-B341-7BF564840A9E}" dt="2022-03-29T15:57:26.423" v="337" actId="478"/>
          <ac:spMkLst>
            <pc:docMk/>
            <pc:sldMk cId="0" sldId="266"/>
            <ac:spMk id="199" creationId="{00000000-0000-0000-0000-000000000000}"/>
          </ac:spMkLst>
        </pc:spChg>
        <pc:picChg chg="mod">
          <ac:chgData name="Magnusson, Jacob - (magnussonm0)" userId="7ad99bc5-91d9-4bc3-898f-da673acd6d9c" providerId="ADAL" clId="{3D5A04F5-B311-4FE8-B341-7BF564840A9E}" dt="2022-04-06T17:32:24.712" v="1244" actId="1076"/>
          <ac:picMkLst>
            <pc:docMk/>
            <pc:sldMk cId="0" sldId="266"/>
            <ac:picMk id="16" creationId="{32B43EED-BC49-40DE-B973-154530E2E012}"/>
          </ac:picMkLst>
        </pc:picChg>
        <pc:picChg chg="add mod">
          <ac:chgData name="Magnusson, Jacob - (magnussonm0)" userId="7ad99bc5-91d9-4bc3-898f-da673acd6d9c" providerId="ADAL" clId="{3D5A04F5-B311-4FE8-B341-7BF564840A9E}" dt="2022-03-29T15:55:22.218" v="301" actId="167"/>
          <ac:picMkLst>
            <pc:docMk/>
            <pc:sldMk cId="0" sldId="266"/>
            <ac:picMk id="1026" creationId="{41B9A9C3-B60F-4216-9393-4AB5259B60BC}"/>
          </ac:picMkLst>
        </pc:picChg>
        <pc:picChg chg="add mod">
          <ac:chgData name="Magnusson, Jacob - (magnussonm0)" userId="7ad99bc5-91d9-4bc3-898f-da673acd6d9c" providerId="ADAL" clId="{3D5A04F5-B311-4FE8-B341-7BF564840A9E}" dt="2022-03-29T15:56:35.145" v="307" actId="1076"/>
          <ac:picMkLst>
            <pc:docMk/>
            <pc:sldMk cId="0" sldId="266"/>
            <ac:picMk id="1028" creationId="{8A0E542A-571D-477C-9806-D9B989B6B7FE}"/>
          </ac:picMkLst>
        </pc:picChg>
      </pc:sldChg>
      <pc:sldChg chg="addSp delSp modSp mod setBg">
        <pc:chgData name="Magnusson, Jacob - (magnussonm0)" userId="7ad99bc5-91d9-4bc3-898f-da673acd6d9c" providerId="ADAL" clId="{3D5A04F5-B311-4FE8-B341-7BF564840A9E}" dt="2022-04-06T18:56:58.911" v="1274" actId="478"/>
        <pc:sldMkLst>
          <pc:docMk/>
          <pc:sldMk cId="2631640557" sldId="278"/>
        </pc:sldMkLst>
        <pc:spChg chg="mod">
          <ac:chgData name="Magnusson, Jacob - (magnussonm0)" userId="7ad99bc5-91d9-4bc3-898f-da673acd6d9c" providerId="ADAL" clId="{3D5A04F5-B311-4FE8-B341-7BF564840A9E}" dt="2022-03-28T16:25:47.277" v="273" actId="20577"/>
          <ac:spMkLst>
            <pc:docMk/>
            <pc:sldMk cId="2631640557" sldId="278"/>
            <ac:spMk id="3" creationId="{F087A67F-93AF-4277-8A39-F9965859B4A0}"/>
          </ac:spMkLst>
        </pc:spChg>
        <pc:spChg chg="del">
          <ac:chgData name="Magnusson, Jacob - (magnussonm0)" userId="7ad99bc5-91d9-4bc3-898f-da673acd6d9c" providerId="ADAL" clId="{3D5A04F5-B311-4FE8-B341-7BF564840A9E}" dt="2022-04-06T18:56:58.911" v="1274" actId="478"/>
          <ac:spMkLst>
            <pc:docMk/>
            <pc:sldMk cId="2631640557" sldId="278"/>
            <ac:spMk id="4" creationId="{01A65460-26F3-4194-9A60-6DF1134E5A7C}"/>
          </ac:spMkLst>
        </pc:spChg>
        <pc:spChg chg="add mod">
          <ac:chgData name="Magnusson, Jacob - (magnussonm0)" userId="7ad99bc5-91d9-4bc3-898f-da673acd6d9c" providerId="ADAL" clId="{3D5A04F5-B311-4FE8-B341-7BF564840A9E}" dt="2022-03-29T18:11:20.331" v="780" actId="20577"/>
          <ac:spMkLst>
            <pc:docMk/>
            <pc:sldMk cId="2631640557" sldId="278"/>
            <ac:spMk id="8" creationId="{4E2D1B5A-6EDA-48DE-B252-B56232162F19}"/>
          </ac:spMkLst>
        </pc:spChg>
        <pc:spChg chg="mod">
          <ac:chgData name="Magnusson, Jacob - (magnussonm0)" userId="7ad99bc5-91d9-4bc3-898f-da673acd6d9c" providerId="ADAL" clId="{3D5A04F5-B311-4FE8-B341-7BF564840A9E}" dt="2022-03-29T20:08:57.416" v="886" actId="2711"/>
          <ac:spMkLst>
            <pc:docMk/>
            <pc:sldMk cId="2631640557" sldId="278"/>
            <ac:spMk id="395" creationId="{00000000-0000-0000-0000-000000000000}"/>
          </ac:spMkLst>
        </pc:spChg>
        <pc:picChg chg="mod">
          <ac:chgData name="Magnusson, Jacob - (magnussonm0)" userId="7ad99bc5-91d9-4bc3-898f-da673acd6d9c" providerId="ADAL" clId="{3D5A04F5-B311-4FE8-B341-7BF564840A9E}" dt="2022-04-06T17:33:20.288" v="1255" actId="14826"/>
          <ac:picMkLst>
            <pc:docMk/>
            <pc:sldMk cId="2631640557" sldId="278"/>
            <ac:picMk id="6" creationId="{CF889290-B998-4933-BC90-D6A484BBF159}"/>
          </ac:picMkLst>
        </pc:picChg>
      </pc:sldChg>
      <pc:sldChg chg="addSp delSp modSp mod ord setBg delAnim modAnim modNotesTx">
        <pc:chgData name="Magnusson, Jacob - (magnussonm0)" userId="7ad99bc5-91d9-4bc3-898f-da673acd6d9c" providerId="ADAL" clId="{3D5A04F5-B311-4FE8-B341-7BF564840A9E}" dt="2022-04-08T19:28:59.840" v="2211" actId="478"/>
        <pc:sldMkLst>
          <pc:docMk/>
          <pc:sldMk cId="4113711286" sldId="295"/>
        </pc:sldMkLst>
        <pc:spChg chg="del">
          <ac:chgData name="Magnusson, Jacob - (magnussonm0)" userId="7ad99bc5-91d9-4bc3-898f-da673acd6d9c" providerId="ADAL" clId="{3D5A04F5-B311-4FE8-B341-7BF564840A9E}" dt="2022-04-06T18:56:28.919" v="1268" actId="478"/>
          <ac:spMkLst>
            <pc:docMk/>
            <pc:sldMk cId="4113711286" sldId="295"/>
            <ac:spMk id="5" creationId="{A055E650-ED21-4420-8E5D-C44B3E8C121E}"/>
          </ac:spMkLst>
        </pc:spChg>
        <pc:spChg chg="add del mod">
          <ac:chgData name="Magnusson, Jacob - (magnussonm0)" userId="7ad99bc5-91d9-4bc3-898f-da673acd6d9c" providerId="ADAL" clId="{3D5A04F5-B311-4FE8-B341-7BF564840A9E}" dt="2022-03-29T16:12:29.450" v="508" actId="478"/>
          <ac:spMkLst>
            <pc:docMk/>
            <pc:sldMk cId="4113711286" sldId="295"/>
            <ac:spMk id="10" creationId="{0CCE4683-FC91-4361-84AC-02B43DFC7877}"/>
          </ac:spMkLst>
        </pc:spChg>
        <pc:spChg chg="mod">
          <ac:chgData name="Magnusson, Jacob - (magnussonm0)" userId="7ad99bc5-91d9-4bc3-898f-da673acd6d9c" providerId="ADAL" clId="{3D5A04F5-B311-4FE8-B341-7BF564840A9E}" dt="2022-04-06T18:59:29.412" v="1277" actId="1076"/>
          <ac:spMkLst>
            <pc:docMk/>
            <pc:sldMk cId="4113711286" sldId="295"/>
            <ac:spMk id="109" creationId="{00000000-0000-0000-0000-000000000000}"/>
          </ac:spMkLst>
        </pc:spChg>
        <pc:spChg chg="mod">
          <ac:chgData name="Magnusson, Jacob - (magnussonm0)" userId="7ad99bc5-91d9-4bc3-898f-da673acd6d9c" providerId="ADAL" clId="{3D5A04F5-B311-4FE8-B341-7BF564840A9E}" dt="2022-04-06T18:59:22.373" v="1275" actId="1076"/>
          <ac:spMkLst>
            <pc:docMk/>
            <pc:sldMk cId="4113711286" sldId="295"/>
            <ac:spMk id="110" creationId="{00000000-0000-0000-0000-000000000000}"/>
          </ac:spMkLst>
        </pc:spChg>
        <pc:spChg chg="del">
          <ac:chgData name="Magnusson, Jacob - (magnussonm0)" userId="7ad99bc5-91d9-4bc3-898f-da673acd6d9c" providerId="ADAL" clId="{3D5A04F5-B311-4FE8-B341-7BF564840A9E}" dt="2022-04-06T18:56:31.126" v="1269" actId="478"/>
          <ac:spMkLst>
            <pc:docMk/>
            <pc:sldMk cId="4113711286" sldId="295"/>
            <ac:spMk id="111" creationId="{00000000-0000-0000-0000-000000000000}"/>
          </ac:spMkLst>
        </pc:spChg>
        <pc:picChg chg="mod">
          <ac:chgData name="Magnusson, Jacob - (magnussonm0)" userId="7ad99bc5-91d9-4bc3-898f-da673acd6d9c" providerId="ADAL" clId="{3D5A04F5-B311-4FE8-B341-7BF564840A9E}" dt="2022-04-06T18:56:32.762" v="1270" actId="1076"/>
          <ac:picMkLst>
            <pc:docMk/>
            <pc:sldMk cId="4113711286" sldId="295"/>
            <ac:picMk id="7" creationId="{20EF1282-A527-4A0C-B335-9A2748BFF6C2}"/>
          </ac:picMkLst>
        </pc:picChg>
        <pc:picChg chg="mod">
          <ac:chgData name="Magnusson, Jacob - (magnussonm0)" userId="7ad99bc5-91d9-4bc3-898f-da673acd6d9c" providerId="ADAL" clId="{3D5A04F5-B311-4FE8-B341-7BF564840A9E}" dt="2022-04-06T18:56:26.555" v="1267" actId="1076"/>
          <ac:picMkLst>
            <pc:docMk/>
            <pc:sldMk cId="4113711286" sldId="295"/>
            <ac:picMk id="8" creationId="{EAF3190B-FBC1-4BDF-BE86-0B57BD21341D}"/>
          </ac:picMkLst>
        </pc:picChg>
        <pc:picChg chg="add del mod">
          <ac:chgData name="Magnusson, Jacob - (magnussonm0)" userId="7ad99bc5-91d9-4bc3-898f-da673acd6d9c" providerId="ADAL" clId="{3D5A04F5-B311-4FE8-B341-7BF564840A9E}" dt="2022-04-08T19:28:59.840" v="2211" actId="478"/>
          <ac:picMkLst>
            <pc:docMk/>
            <pc:sldMk cId="4113711286" sldId="295"/>
            <ac:picMk id="11" creationId="{A1CB09FC-75B0-4629-AC25-5EE8B4A92F70}"/>
          </ac:picMkLst>
        </pc:picChg>
        <pc:picChg chg="add del mod">
          <ac:chgData name="Magnusson, Jacob - (magnussonm0)" userId="7ad99bc5-91d9-4bc3-898f-da673acd6d9c" providerId="ADAL" clId="{3D5A04F5-B311-4FE8-B341-7BF564840A9E}" dt="2022-04-06T19:37:42.919" v="1280" actId="478"/>
          <ac:picMkLst>
            <pc:docMk/>
            <pc:sldMk cId="4113711286" sldId="295"/>
            <ac:picMk id="1026" creationId="{BDF8E923-92C2-42B0-96DA-F79F01203580}"/>
          </ac:picMkLst>
        </pc:picChg>
        <pc:picChg chg="add del mod">
          <ac:chgData name="Magnusson, Jacob - (magnussonm0)" userId="7ad99bc5-91d9-4bc3-898f-da673acd6d9c" providerId="ADAL" clId="{3D5A04F5-B311-4FE8-B341-7BF564840A9E}" dt="2022-03-29T16:12:51.966" v="510" actId="478"/>
          <ac:picMkLst>
            <pc:docMk/>
            <pc:sldMk cId="4113711286" sldId="295"/>
            <ac:picMk id="2050" creationId="{45445DD2-8575-4933-9934-685E942DD802}"/>
          </ac:picMkLst>
        </pc:picChg>
        <pc:picChg chg="add del">
          <ac:chgData name="Magnusson, Jacob - (magnussonm0)" userId="7ad99bc5-91d9-4bc3-898f-da673acd6d9c" providerId="ADAL" clId="{3D5A04F5-B311-4FE8-B341-7BF564840A9E}" dt="2022-03-29T16:12:51.966" v="510" actId="478"/>
          <ac:picMkLst>
            <pc:docMk/>
            <pc:sldMk cId="4113711286" sldId="295"/>
            <ac:picMk id="2052" creationId="{D8970342-FDFA-42DF-9066-0229CF0A1E15}"/>
          </ac:picMkLst>
        </pc:picChg>
        <pc:picChg chg="add mod">
          <ac:chgData name="Magnusson, Jacob - (magnussonm0)" userId="7ad99bc5-91d9-4bc3-898f-da673acd6d9c" providerId="ADAL" clId="{3D5A04F5-B311-4FE8-B341-7BF564840A9E}" dt="2022-04-06T18:56:19.953" v="1265" actId="14100"/>
          <ac:picMkLst>
            <pc:docMk/>
            <pc:sldMk cId="4113711286" sldId="295"/>
            <ac:picMk id="2054" creationId="{4E4C5D3D-CE93-46CE-A86C-7E031DDB6503}"/>
          </ac:picMkLst>
        </pc:picChg>
      </pc:sldChg>
      <pc:sldChg chg="addSp delSp modSp mod setBg modAnim">
        <pc:chgData name="Magnusson, Jacob - (magnussonm0)" userId="7ad99bc5-91d9-4bc3-898f-da673acd6d9c" providerId="ADAL" clId="{3D5A04F5-B311-4FE8-B341-7BF564840A9E}" dt="2022-04-07T00:35:38.410" v="2210" actId="20577"/>
        <pc:sldMkLst>
          <pc:docMk/>
          <pc:sldMk cId="3589137371" sldId="297"/>
        </pc:sldMkLst>
        <pc:spChg chg="add del mod">
          <ac:chgData name="Magnusson, Jacob - (magnussonm0)" userId="7ad99bc5-91d9-4bc3-898f-da673acd6d9c" providerId="ADAL" clId="{3D5A04F5-B311-4FE8-B341-7BF564840A9E}" dt="2022-03-29T17:38:23.624" v="540" actId="478"/>
          <ac:spMkLst>
            <pc:docMk/>
            <pc:sldMk cId="3589137371" sldId="297"/>
            <ac:spMk id="6" creationId="{6B263394-291D-4EE9-B469-1A5EC5E9D590}"/>
          </ac:spMkLst>
        </pc:spChg>
        <pc:spChg chg="add mod">
          <ac:chgData name="Magnusson, Jacob - (magnussonm0)" userId="7ad99bc5-91d9-4bc3-898f-da673acd6d9c" providerId="ADAL" clId="{3D5A04F5-B311-4FE8-B341-7BF564840A9E}" dt="2022-04-07T00:35:38.410" v="2210" actId="20577"/>
          <ac:spMkLst>
            <pc:docMk/>
            <pc:sldMk cId="3589137371" sldId="297"/>
            <ac:spMk id="8" creationId="{F8A7BDCB-42B4-45C4-97D3-BD2F8699C487}"/>
          </ac:spMkLst>
        </pc:spChg>
        <pc:spChg chg="add mod">
          <ac:chgData name="Magnusson, Jacob - (magnussonm0)" userId="7ad99bc5-91d9-4bc3-898f-da673acd6d9c" providerId="ADAL" clId="{3D5A04F5-B311-4FE8-B341-7BF564840A9E}" dt="2022-04-06T20:33:10.512" v="1283" actId="1076"/>
          <ac:spMkLst>
            <pc:docMk/>
            <pc:sldMk cId="3589137371" sldId="297"/>
            <ac:spMk id="13" creationId="{08D02104-8D7B-4674-A59A-572FC39E3DF0}"/>
          </ac:spMkLst>
        </pc:spChg>
        <pc:spChg chg="add mod">
          <ac:chgData name="Magnusson, Jacob - (magnussonm0)" userId="7ad99bc5-91d9-4bc3-898f-da673acd6d9c" providerId="ADAL" clId="{3D5A04F5-B311-4FE8-B341-7BF564840A9E}" dt="2022-04-07T00:25:47.974" v="2025" actId="1076"/>
          <ac:spMkLst>
            <pc:docMk/>
            <pc:sldMk cId="3589137371" sldId="297"/>
            <ac:spMk id="17" creationId="{88FB3F28-A031-4D6A-8F4B-EF76DF725454}"/>
          </ac:spMkLst>
        </pc:spChg>
        <pc:spChg chg="mod">
          <ac:chgData name="Magnusson, Jacob - (magnussonm0)" userId="7ad99bc5-91d9-4bc3-898f-da673acd6d9c" providerId="ADAL" clId="{3D5A04F5-B311-4FE8-B341-7BF564840A9E}" dt="2022-03-29T20:08:47.190" v="884" actId="2711"/>
          <ac:spMkLst>
            <pc:docMk/>
            <pc:sldMk cId="3589137371" sldId="297"/>
            <ac:spMk id="176" creationId="{00000000-0000-0000-0000-000000000000}"/>
          </ac:spMkLst>
        </pc:spChg>
        <pc:spChg chg="del mod">
          <ac:chgData name="Magnusson, Jacob - (magnussonm0)" userId="7ad99bc5-91d9-4bc3-898f-da673acd6d9c" providerId="ADAL" clId="{3D5A04F5-B311-4FE8-B341-7BF564840A9E}" dt="2022-03-28T15:51:35.561" v="45" actId="478"/>
          <ac:spMkLst>
            <pc:docMk/>
            <pc:sldMk cId="3589137371" sldId="297"/>
            <ac:spMk id="177" creationId="{00000000-0000-0000-0000-000000000000}"/>
          </ac:spMkLst>
        </pc:spChg>
        <pc:spChg chg="del mod">
          <ac:chgData name="Magnusson, Jacob - (magnussonm0)" userId="7ad99bc5-91d9-4bc3-898f-da673acd6d9c" providerId="ADAL" clId="{3D5A04F5-B311-4FE8-B341-7BF564840A9E}" dt="2022-03-28T15:51:34.057" v="44" actId="478"/>
          <ac:spMkLst>
            <pc:docMk/>
            <pc:sldMk cId="3589137371" sldId="297"/>
            <ac:spMk id="178" creationId="{00000000-0000-0000-0000-000000000000}"/>
          </ac:spMkLst>
        </pc:spChg>
        <pc:spChg chg="del mod">
          <ac:chgData name="Magnusson, Jacob - (magnussonm0)" userId="7ad99bc5-91d9-4bc3-898f-da673acd6d9c" providerId="ADAL" clId="{3D5A04F5-B311-4FE8-B341-7BF564840A9E}" dt="2022-04-06T18:56:38.062" v="1271" actId="478"/>
          <ac:spMkLst>
            <pc:docMk/>
            <pc:sldMk cId="3589137371" sldId="297"/>
            <ac:spMk id="180" creationId="{00000000-0000-0000-0000-000000000000}"/>
          </ac:spMkLst>
        </pc:spChg>
        <pc:graphicFrameChg chg="del">
          <ac:chgData name="Magnusson, Jacob - (magnussonm0)" userId="7ad99bc5-91d9-4bc3-898f-da673acd6d9c" providerId="ADAL" clId="{3D5A04F5-B311-4FE8-B341-7BF564840A9E}" dt="2022-03-28T15:51:38.177" v="46" actId="478"/>
          <ac:graphicFrameMkLst>
            <pc:docMk/>
            <pc:sldMk cId="3589137371" sldId="297"/>
            <ac:graphicFrameMk id="4" creationId="{AC36C4E5-ECD0-49E9-B5F3-E2BFF05176BA}"/>
          </ac:graphicFrameMkLst>
        </pc:graphicFrameChg>
        <pc:picChg chg="add mod">
          <ac:chgData name="Magnusson, Jacob - (magnussonm0)" userId="7ad99bc5-91d9-4bc3-898f-da673acd6d9c" providerId="ADAL" clId="{3D5A04F5-B311-4FE8-B341-7BF564840A9E}" dt="2022-04-06T20:37:20.419" v="1292" actId="1076"/>
          <ac:picMkLst>
            <pc:docMk/>
            <pc:sldMk cId="3589137371" sldId="297"/>
            <ac:picMk id="4" creationId="{58758B6A-AA59-4C40-BF03-E87A0C12762C}"/>
          </ac:picMkLst>
        </pc:picChg>
        <pc:picChg chg="add del mod">
          <ac:chgData name="Magnusson, Jacob - (magnussonm0)" userId="7ad99bc5-91d9-4bc3-898f-da673acd6d9c" providerId="ADAL" clId="{3D5A04F5-B311-4FE8-B341-7BF564840A9E}" dt="2022-04-06T17:09:04.170" v="1218" actId="478"/>
          <ac:picMkLst>
            <pc:docMk/>
            <pc:sldMk cId="3589137371" sldId="297"/>
            <ac:picMk id="14" creationId="{583BB58B-E612-43A7-BF9A-CA7094D8AE3D}"/>
          </ac:picMkLst>
        </pc:picChg>
        <pc:picChg chg="add mod">
          <ac:chgData name="Magnusson, Jacob - (magnussonm0)" userId="7ad99bc5-91d9-4bc3-898f-da673acd6d9c" providerId="ADAL" clId="{3D5A04F5-B311-4FE8-B341-7BF564840A9E}" dt="2022-04-06T20:33:00.081" v="1282" actId="1076"/>
          <ac:picMkLst>
            <pc:docMk/>
            <pc:sldMk cId="3589137371" sldId="297"/>
            <ac:picMk id="15" creationId="{A8F9A93F-36D1-41C8-BFE8-8E773C40671B}"/>
          </ac:picMkLst>
        </pc:picChg>
        <pc:picChg chg="add mod">
          <ac:chgData name="Magnusson, Jacob - (magnussonm0)" userId="7ad99bc5-91d9-4bc3-898f-da673acd6d9c" providerId="ADAL" clId="{3D5A04F5-B311-4FE8-B341-7BF564840A9E}" dt="2022-04-07T00:25:45.309" v="2023" actId="1076"/>
          <ac:picMkLst>
            <pc:docMk/>
            <pc:sldMk cId="3589137371" sldId="297"/>
            <ac:picMk id="16" creationId="{8FFDE53A-5C60-4486-878A-EF06498C054C}"/>
          </ac:picMkLst>
        </pc:picChg>
        <pc:picChg chg="mod">
          <ac:chgData name="Magnusson, Jacob - (magnussonm0)" userId="7ad99bc5-91d9-4bc3-898f-da673acd6d9c" providerId="ADAL" clId="{3D5A04F5-B311-4FE8-B341-7BF564840A9E}" dt="2022-04-06T17:33:08.569" v="1252" actId="14826"/>
          <ac:picMkLst>
            <pc:docMk/>
            <pc:sldMk cId="3589137371" sldId="297"/>
            <ac:picMk id="19" creationId="{8087F3BF-B1F8-43C3-987F-3F777F8B9823}"/>
          </ac:picMkLst>
        </pc:picChg>
        <pc:picChg chg="mod">
          <ac:chgData name="Magnusson, Jacob - (magnussonm0)" userId="7ad99bc5-91d9-4bc3-898f-da673acd6d9c" providerId="ADAL" clId="{3D5A04F5-B311-4FE8-B341-7BF564840A9E}" dt="2022-03-29T17:59:17.943" v="623" actId="166"/>
          <ac:picMkLst>
            <pc:docMk/>
            <pc:sldMk cId="3589137371" sldId="297"/>
            <ac:picMk id="20" creationId="{23616CE8-7967-4B90-BF5A-06AD48824DCA}"/>
          </ac:picMkLst>
        </pc:picChg>
        <pc:picChg chg="add del mod">
          <ac:chgData name="Magnusson, Jacob - (magnussonm0)" userId="7ad99bc5-91d9-4bc3-898f-da673acd6d9c" providerId="ADAL" clId="{3D5A04F5-B311-4FE8-B341-7BF564840A9E}" dt="2022-03-29T17:38:14.194" v="535"/>
          <ac:picMkLst>
            <pc:docMk/>
            <pc:sldMk cId="3589137371" sldId="297"/>
            <ac:picMk id="4098" creationId="{26C76712-D416-452B-B483-30055AE2B350}"/>
          </ac:picMkLst>
        </pc:picChg>
        <pc:picChg chg="add del mod">
          <ac:chgData name="Magnusson, Jacob - (magnussonm0)" userId="7ad99bc5-91d9-4bc3-898f-da673acd6d9c" providerId="ADAL" clId="{3D5A04F5-B311-4FE8-B341-7BF564840A9E}" dt="2022-04-06T17:09:00.874" v="1217" actId="478"/>
          <ac:picMkLst>
            <pc:docMk/>
            <pc:sldMk cId="3589137371" sldId="297"/>
            <ac:picMk id="4100" creationId="{42DCEEEB-7DE9-4939-8CA4-E513A56F7183}"/>
          </ac:picMkLst>
        </pc:picChg>
      </pc:sldChg>
      <pc:sldChg chg="delSp modSp mod setBg">
        <pc:chgData name="Magnusson, Jacob - (magnussonm0)" userId="7ad99bc5-91d9-4bc3-898f-da673acd6d9c" providerId="ADAL" clId="{3D5A04F5-B311-4FE8-B341-7BF564840A9E}" dt="2022-04-06T18:56:53.512" v="1273" actId="478"/>
        <pc:sldMkLst>
          <pc:docMk/>
          <pc:sldMk cId="1785572341" sldId="298"/>
        </pc:sldMkLst>
        <pc:spChg chg="del">
          <ac:chgData name="Magnusson, Jacob - (magnussonm0)" userId="7ad99bc5-91d9-4bc3-898f-da673acd6d9c" providerId="ADAL" clId="{3D5A04F5-B311-4FE8-B341-7BF564840A9E}" dt="2022-04-06T18:56:53.512" v="1273" actId="478"/>
          <ac:spMkLst>
            <pc:docMk/>
            <pc:sldMk cId="1785572341" sldId="298"/>
            <ac:spMk id="15" creationId="{E6ECB29E-225C-469A-8CF5-A64309A2D03B}"/>
          </ac:spMkLst>
        </pc:spChg>
        <pc:spChg chg="mod">
          <ac:chgData name="Magnusson, Jacob - (magnussonm0)" userId="7ad99bc5-91d9-4bc3-898f-da673acd6d9c" providerId="ADAL" clId="{3D5A04F5-B311-4FE8-B341-7BF564840A9E}" dt="2022-03-29T20:08:53.004" v="885" actId="2711"/>
          <ac:spMkLst>
            <pc:docMk/>
            <pc:sldMk cId="1785572341" sldId="298"/>
            <ac:spMk id="608" creationId="{00000000-0000-0000-0000-000000000000}"/>
          </ac:spMkLst>
        </pc:spChg>
        <pc:spChg chg="mod">
          <ac:chgData name="Magnusson, Jacob - (magnussonm0)" userId="7ad99bc5-91d9-4bc3-898f-da673acd6d9c" providerId="ADAL" clId="{3D5A04F5-B311-4FE8-B341-7BF564840A9E}" dt="2022-04-06T17:33:35.796" v="1258" actId="20577"/>
          <ac:spMkLst>
            <pc:docMk/>
            <pc:sldMk cId="1785572341" sldId="298"/>
            <ac:spMk id="613" creationId="{00000000-0000-0000-0000-000000000000}"/>
          </ac:spMkLst>
        </pc:spChg>
        <pc:picChg chg="mod">
          <ac:chgData name="Magnusson, Jacob - (magnussonm0)" userId="7ad99bc5-91d9-4bc3-898f-da673acd6d9c" providerId="ADAL" clId="{3D5A04F5-B311-4FE8-B341-7BF564840A9E}" dt="2022-04-06T17:33:16.266" v="1254" actId="14826"/>
          <ac:picMkLst>
            <pc:docMk/>
            <pc:sldMk cId="1785572341" sldId="298"/>
            <ac:picMk id="17" creationId="{269DABD0-10FB-4886-A0ED-C727CA7F0AD0}"/>
          </ac:picMkLst>
        </pc:picChg>
        <pc:picChg chg="mod">
          <ac:chgData name="Magnusson, Jacob - (magnussonm0)" userId="7ad99bc5-91d9-4bc3-898f-da673acd6d9c" providerId="ADAL" clId="{3D5A04F5-B311-4FE8-B341-7BF564840A9E}" dt="2022-03-28T15:51:05.648" v="25" actId="14826"/>
          <ac:picMkLst>
            <pc:docMk/>
            <pc:sldMk cId="1785572341" sldId="298"/>
            <ac:picMk id="612" creationId="{00000000-0000-0000-0000-000000000000}"/>
          </ac:picMkLst>
        </pc:picChg>
      </pc:sldChg>
      <pc:sldChg chg="addSp delSp modSp add mod">
        <pc:chgData name="Magnusson, Jacob - (magnussonm0)" userId="7ad99bc5-91d9-4bc3-898f-da673acd6d9c" providerId="ADAL" clId="{3D5A04F5-B311-4FE8-B341-7BF564840A9E}" dt="2022-04-07T00:32:56.780" v="2104" actId="1076"/>
        <pc:sldMkLst>
          <pc:docMk/>
          <pc:sldMk cId="4226803361" sldId="299"/>
        </pc:sldMkLst>
        <pc:spChg chg="add del mod">
          <ac:chgData name="Magnusson, Jacob - (magnussonm0)" userId="7ad99bc5-91d9-4bc3-898f-da673acd6d9c" providerId="ADAL" clId="{3D5A04F5-B311-4FE8-B341-7BF564840A9E}" dt="2022-04-07T00:31:51.688" v="2078" actId="478"/>
          <ac:spMkLst>
            <pc:docMk/>
            <pc:sldMk cId="4226803361" sldId="299"/>
            <ac:spMk id="3" creationId="{FA64264F-E988-453C-A3E3-DA0F3168C04B}"/>
          </ac:spMkLst>
        </pc:spChg>
        <pc:spChg chg="add del mod">
          <ac:chgData name="Magnusson, Jacob - (magnussonm0)" userId="7ad99bc5-91d9-4bc3-898f-da673acd6d9c" providerId="ADAL" clId="{3D5A04F5-B311-4FE8-B341-7BF564840A9E}" dt="2022-04-07T00:31:55.597" v="2079" actId="478"/>
          <ac:spMkLst>
            <pc:docMk/>
            <pc:sldMk cId="4226803361" sldId="299"/>
            <ac:spMk id="8" creationId="{50C0F53B-7985-4EA8-A490-3B7768B23BF0}"/>
          </ac:spMkLst>
        </pc:spChg>
        <pc:spChg chg="del">
          <ac:chgData name="Magnusson, Jacob - (magnussonm0)" userId="7ad99bc5-91d9-4bc3-898f-da673acd6d9c" providerId="ADAL" clId="{3D5A04F5-B311-4FE8-B341-7BF564840A9E}" dt="2022-04-07T00:32:16.421" v="2091" actId="478"/>
          <ac:spMkLst>
            <pc:docMk/>
            <pc:sldMk cId="4226803361" sldId="299"/>
            <ac:spMk id="9" creationId="{2EF46869-4571-45C7-B31E-D023BAF3EA7D}"/>
          </ac:spMkLst>
        </pc:spChg>
        <pc:spChg chg="del">
          <ac:chgData name="Magnusson, Jacob - (magnussonm0)" userId="7ad99bc5-91d9-4bc3-898f-da673acd6d9c" providerId="ADAL" clId="{3D5A04F5-B311-4FE8-B341-7BF564840A9E}" dt="2022-04-07T00:32:14.720" v="2090" actId="478"/>
          <ac:spMkLst>
            <pc:docMk/>
            <pc:sldMk cId="4226803361" sldId="299"/>
            <ac:spMk id="17" creationId="{5F9D2C31-361A-4B50-9186-6CC20D0F4A14}"/>
          </ac:spMkLst>
        </pc:spChg>
        <pc:spChg chg="del">
          <ac:chgData name="Magnusson, Jacob - (magnussonm0)" userId="7ad99bc5-91d9-4bc3-898f-da673acd6d9c" providerId="ADAL" clId="{3D5A04F5-B311-4FE8-B341-7BF564840A9E}" dt="2022-04-07T00:31:50.468" v="2077" actId="478"/>
          <ac:spMkLst>
            <pc:docMk/>
            <pc:sldMk cId="4226803361" sldId="299"/>
            <ac:spMk id="109" creationId="{00000000-0000-0000-0000-000000000000}"/>
          </ac:spMkLst>
        </pc:spChg>
        <pc:spChg chg="del mod">
          <ac:chgData name="Magnusson, Jacob - (magnussonm0)" userId="7ad99bc5-91d9-4bc3-898f-da673acd6d9c" providerId="ADAL" clId="{3D5A04F5-B311-4FE8-B341-7BF564840A9E}" dt="2022-04-07T00:31:49.215" v="2076" actId="478"/>
          <ac:spMkLst>
            <pc:docMk/>
            <pc:sldMk cId="4226803361" sldId="299"/>
            <ac:spMk id="110" creationId="{00000000-0000-0000-0000-000000000000}"/>
          </ac:spMkLst>
        </pc:spChg>
        <pc:picChg chg="add mod ord">
          <ac:chgData name="Magnusson, Jacob - (magnussonm0)" userId="7ad99bc5-91d9-4bc3-898f-da673acd6d9c" providerId="ADAL" clId="{3D5A04F5-B311-4FE8-B341-7BF564840A9E}" dt="2022-04-07T00:32:54.060" v="2103" actId="1076"/>
          <ac:picMkLst>
            <pc:docMk/>
            <pc:sldMk cId="4226803361" sldId="299"/>
            <ac:picMk id="11" creationId="{82452855-2736-4A56-B78C-9CA68AF500E2}"/>
          </ac:picMkLst>
        </pc:picChg>
        <pc:picChg chg="add mod">
          <ac:chgData name="Magnusson, Jacob - (magnussonm0)" userId="7ad99bc5-91d9-4bc3-898f-da673acd6d9c" providerId="ADAL" clId="{3D5A04F5-B311-4FE8-B341-7BF564840A9E}" dt="2022-04-07T00:32:56.780" v="2104" actId="1076"/>
          <ac:picMkLst>
            <pc:docMk/>
            <pc:sldMk cId="4226803361" sldId="299"/>
            <ac:picMk id="13" creationId="{C97C92A4-E4B4-407B-85D7-96623DFF6B77}"/>
          </ac:picMkLst>
        </pc:picChg>
        <pc:picChg chg="del">
          <ac:chgData name="Magnusson, Jacob - (magnussonm0)" userId="7ad99bc5-91d9-4bc3-898f-da673acd6d9c" providerId="ADAL" clId="{3D5A04F5-B311-4FE8-B341-7BF564840A9E}" dt="2022-04-07T00:31:46.300" v="2073" actId="478"/>
          <ac:picMkLst>
            <pc:docMk/>
            <pc:sldMk cId="4226803361" sldId="299"/>
            <ac:picMk id="16" creationId="{0B0F7763-0D9A-47CF-B1FC-F322685EF1E0}"/>
          </ac:picMkLst>
        </pc:picChg>
        <pc:picChg chg="del">
          <ac:chgData name="Magnusson, Jacob - (magnussonm0)" userId="7ad99bc5-91d9-4bc3-898f-da673acd6d9c" providerId="ADAL" clId="{3D5A04F5-B311-4FE8-B341-7BF564840A9E}" dt="2022-04-07T00:31:46.748" v="2074" actId="478"/>
          <ac:picMkLst>
            <pc:docMk/>
            <pc:sldMk cId="4226803361" sldId="299"/>
            <ac:picMk id="1026" creationId="{4E6A0737-4376-4A4D-B422-AF34C6EB2312}"/>
          </ac:picMkLst>
        </pc:picChg>
      </pc:sldChg>
      <pc:sldMasterChg chg="modTransition modSldLayout">
        <pc:chgData name="Magnusson, Jacob - (magnussonm0)" userId="7ad99bc5-91d9-4bc3-898f-da673acd6d9c" providerId="ADAL" clId="{3D5A04F5-B311-4FE8-B341-7BF564840A9E}" dt="2022-03-28T16:21:40.573" v="243"/>
        <pc:sldMasterMkLst>
          <pc:docMk/>
          <pc:sldMasterMk cId="1879793682" sldId="2147483660"/>
        </pc:sldMasterMkLst>
        <pc:sldLayoutChg chg="delSp">
          <pc:chgData name="Magnusson, Jacob - (magnussonm0)" userId="7ad99bc5-91d9-4bc3-898f-da673acd6d9c" providerId="ADAL" clId="{3D5A04F5-B311-4FE8-B341-7BF564840A9E}" dt="2022-03-28T16:21:40.573" v="243"/>
          <pc:sldLayoutMkLst>
            <pc:docMk/>
            <pc:sldMasterMk cId="1879793682" sldId="2147483660"/>
            <pc:sldLayoutMk cId="289793652" sldId="2147483672"/>
          </pc:sldLayoutMkLst>
          <pc:spChg chg="del">
            <ac:chgData name="Magnusson, Jacob - (magnussonm0)" userId="7ad99bc5-91d9-4bc3-898f-da673acd6d9c" providerId="ADAL" clId="{3D5A04F5-B311-4FE8-B341-7BF564840A9E}" dt="2022-03-28T16:21:40.573" v="243"/>
            <ac:spMkLst>
              <pc:docMk/>
              <pc:sldMasterMk cId="1879793682" sldId="2147483660"/>
              <pc:sldLayoutMk cId="289793652" sldId="2147483672"/>
              <ac:spMk id="34" creationId="{00000000-0000-0000-0000-000000000000}"/>
            </ac:spMkLst>
          </pc:spChg>
          <pc:spChg chg="del">
            <ac:chgData name="Magnusson, Jacob - (magnussonm0)" userId="7ad99bc5-91d9-4bc3-898f-da673acd6d9c" providerId="ADAL" clId="{3D5A04F5-B311-4FE8-B341-7BF564840A9E}" dt="2022-03-28T16:21:40.573" v="243"/>
            <ac:spMkLst>
              <pc:docMk/>
              <pc:sldMasterMk cId="1879793682" sldId="2147483660"/>
              <pc:sldLayoutMk cId="289793652" sldId="2147483672"/>
              <ac:spMk id="35" creationId="{00000000-0000-0000-0000-000000000000}"/>
            </ac:spMkLst>
          </pc:spChg>
          <pc:cxnChg chg="del">
            <ac:chgData name="Magnusson, Jacob - (magnussonm0)" userId="7ad99bc5-91d9-4bc3-898f-da673acd6d9c" providerId="ADAL" clId="{3D5A04F5-B311-4FE8-B341-7BF564840A9E}" dt="2022-03-28T16:21:40.573" v="243"/>
            <ac:cxnSpMkLst>
              <pc:docMk/>
              <pc:sldMasterMk cId="1879793682" sldId="2147483660"/>
              <pc:sldLayoutMk cId="289793652" sldId="2147483672"/>
              <ac:cxnSpMk id="36" creationId="{00000000-0000-0000-0000-000000000000}"/>
            </ac:cxnSpMkLst>
          </pc:cxnChg>
        </pc:sldLayoutChg>
      </pc:sldMasterChg>
      <pc:sldMasterChg chg="modTransition modSldLayout">
        <pc:chgData name="Magnusson, Jacob - (magnussonm0)" userId="7ad99bc5-91d9-4bc3-898f-da673acd6d9c" providerId="ADAL" clId="{3D5A04F5-B311-4FE8-B341-7BF564840A9E}" dt="2022-03-28T16:21:13.086" v="240"/>
        <pc:sldMasterMkLst>
          <pc:docMk/>
          <pc:sldMasterMk cId="3105401727" sldId="2147483660"/>
        </pc:sldMasterMkLst>
        <pc:sldLayoutChg chg="addSp delSp">
          <pc:chgData name="Magnusson, Jacob - (magnussonm0)" userId="7ad99bc5-91d9-4bc3-898f-da673acd6d9c" providerId="ADAL" clId="{3D5A04F5-B311-4FE8-B341-7BF564840A9E}" dt="2022-03-28T16:21:13.086" v="240"/>
          <pc:sldLayoutMkLst>
            <pc:docMk/>
            <pc:sldMasterMk cId="3105401727" sldId="2147483660"/>
            <pc:sldLayoutMk cId="939853990" sldId="2147483677"/>
          </pc:sldLayoutMkLst>
          <pc:spChg chg="add del">
            <ac:chgData name="Magnusson, Jacob - (magnussonm0)" userId="7ad99bc5-91d9-4bc3-898f-da673acd6d9c" providerId="ADAL" clId="{3D5A04F5-B311-4FE8-B341-7BF564840A9E}" dt="2022-03-28T16:21:13.086" v="240"/>
            <ac:spMkLst>
              <pc:docMk/>
              <pc:sldMasterMk cId="3105401727" sldId="2147483660"/>
              <pc:sldLayoutMk cId="939853990" sldId="2147483677"/>
              <ac:spMk id="11" creationId="{00000000-0000-0000-0000-000000000000}"/>
            </ac:spMkLst>
          </pc:spChg>
          <pc:spChg chg="add del">
            <ac:chgData name="Magnusson, Jacob - (magnussonm0)" userId="7ad99bc5-91d9-4bc3-898f-da673acd6d9c" providerId="ADAL" clId="{3D5A04F5-B311-4FE8-B341-7BF564840A9E}" dt="2022-03-28T16:21:13.086" v="240"/>
            <ac:spMkLst>
              <pc:docMk/>
              <pc:sldMasterMk cId="3105401727" sldId="2147483660"/>
              <pc:sldLayoutMk cId="939853990" sldId="2147483677"/>
              <ac:spMk id="12" creationId="{00000000-0000-0000-0000-000000000000}"/>
            </ac:spMkLst>
          </pc:spChg>
        </pc:sldLayoutChg>
        <pc:sldLayoutChg chg="addSp delSp">
          <pc:chgData name="Magnusson, Jacob - (magnussonm0)" userId="7ad99bc5-91d9-4bc3-898f-da673acd6d9c" providerId="ADAL" clId="{3D5A04F5-B311-4FE8-B341-7BF564840A9E}" dt="2022-03-28T16:21:13.086" v="240"/>
          <pc:sldLayoutMkLst>
            <pc:docMk/>
            <pc:sldMasterMk cId="3105401727" sldId="2147483660"/>
            <pc:sldLayoutMk cId="1404139186" sldId="2147483678"/>
          </pc:sldLayoutMkLst>
          <pc:spChg chg="add del">
            <ac:chgData name="Magnusson, Jacob - (magnussonm0)" userId="7ad99bc5-91d9-4bc3-898f-da673acd6d9c" providerId="ADAL" clId="{3D5A04F5-B311-4FE8-B341-7BF564840A9E}" dt="2022-03-28T16:21:13.086" v="240"/>
            <ac:spMkLst>
              <pc:docMk/>
              <pc:sldMasterMk cId="3105401727" sldId="2147483660"/>
              <pc:sldLayoutMk cId="1404139186" sldId="2147483678"/>
              <ac:spMk id="51" creationId="{00000000-0000-0000-0000-000000000000}"/>
            </ac:spMkLst>
          </pc:spChg>
          <pc:spChg chg="add del">
            <ac:chgData name="Magnusson, Jacob - (magnussonm0)" userId="7ad99bc5-91d9-4bc3-898f-da673acd6d9c" providerId="ADAL" clId="{3D5A04F5-B311-4FE8-B341-7BF564840A9E}" dt="2022-03-28T16:21:13.086" v="240"/>
            <ac:spMkLst>
              <pc:docMk/>
              <pc:sldMasterMk cId="3105401727" sldId="2147483660"/>
              <pc:sldLayoutMk cId="1404139186" sldId="2147483678"/>
              <ac:spMk id="52" creationId="{00000000-0000-0000-0000-000000000000}"/>
            </ac:spMkLst>
          </pc:spChg>
          <pc:spChg chg="add del">
            <ac:chgData name="Magnusson, Jacob - (magnussonm0)" userId="7ad99bc5-91d9-4bc3-898f-da673acd6d9c" providerId="ADAL" clId="{3D5A04F5-B311-4FE8-B341-7BF564840A9E}" dt="2022-03-28T16:21:13.086" v="240"/>
            <ac:spMkLst>
              <pc:docMk/>
              <pc:sldMasterMk cId="3105401727" sldId="2147483660"/>
              <pc:sldLayoutMk cId="1404139186" sldId="2147483678"/>
              <ac:spMk id="53" creationId="{00000000-0000-0000-0000-000000000000}"/>
            </ac:spMkLst>
          </pc:spChg>
          <pc:spChg chg="add del">
            <ac:chgData name="Magnusson, Jacob - (magnussonm0)" userId="7ad99bc5-91d9-4bc3-898f-da673acd6d9c" providerId="ADAL" clId="{3D5A04F5-B311-4FE8-B341-7BF564840A9E}" dt="2022-03-28T16:21:13.086" v="240"/>
            <ac:spMkLst>
              <pc:docMk/>
              <pc:sldMasterMk cId="3105401727" sldId="2147483660"/>
              <pc:sldLayoutMk cId="1404139186" sldId="2147483678"/>
              <ac:spMk id="54" creationId="{00000000-0000-0000-0000-000000000000}"/>
            </ac:spMkLst>
          </pc:spChg>
          <pc:cxnChg chg="add del">
            <ac:chgData name="Magnusson, Jacob - (magnussonm0)" userId="7ad99bc5-91d9-4bc3-898f-da673acd6d9c" providerId="ADAL" clId="{3D5A04F5-B311-4FE8-B341-7BF564840A9E}" dt="2022-03-28T16:21:13.086" v="240"/>
            <ac:cxnSpMkLst>
              <pc:docMk/>
              <pc:sldMasterMk cId="3105401727" sldId="2147483660"/>
              <pc:sldLayoutMk cId="1404139186" sldId="2147483678"/>
              <ac:cxnSpMk id="55" creationId="{00000000-0000-0000-0000-000000000000}"/>
            </ac:cxnSpMkLst>
          </pc:cxnChg>
        </pc:sldLayoutChg>
        <pc:sldLayoutChg chg="addSp delSp">
          <pc:chgData name="Magnusson, Jacob - (magnussonm0)" userId="7ad99bc5-91d9-4bc3-898f-da673acd6d9c" providerId="ADAL" clId="{3D5A04F5-B311-4FE8-B341-7BF564840A9E}" dt="2022-03-28T16:21:13.086" v="240"/>
          <pc:sldLayoutMkLst>
            <pc:docMk/>
            <pc:sldMasterMk cId="3105401727" sldId="2147483660"/>
            <pc:sldLayoutMk cId="1355467333" sldId="2147483679"/>
          </pc:sldLayoutMkLst>
          <pc:spChg chg="add del">
            <ac:chgData name="Magnusson, Jacob - (magnussonm0)" userId="7ad99bc5-91d9-4bc3-898f-da673acd6d9c" providerId="ADAL" clId="{3D5A04F5-B311-4FE8-B341-7BF564840A9E}" dt="2022-03-28T16:21:13.086" v="240"/>
            <ac:spMkLst>
              <pc:docMk/>
              <pc:sldMasterMk cId="3105401727" sldId="2147483660"/>
              <pc:sldLayoutMk cId="1355467333" sldId="2147483679"/>
              <ac:spMk id="14" creationId="{00000000-0000-0000-0000-000000000000}"/>
            </ac:spMkLst>
          </pc:spChg>
          <pc:spChg chg="add del">
            <ac:chgData name="Magnusson, Jacob - (magnussonm0)" userId="7ad99bc5-91d9-4bc3-898f-da673acd6d9c" providerId="ADAL" clId="{3D5A04F5-B311-4FE8-B341-7BF564840A9E}" dt="2022-03-28T16:21:13.086" v="240"/>
            <ac:spMkLst>
              <pc:docMk/>
              <pc:sldMasterMk cId="3105401727" sldId="2147483660"/>
              <pc:sldLayoutMk cId="1355467333" sldId="2147483679"/>
              <ac:spMk id="15" creationId="{00000000-0000-0000-0000-000000000000}"/>
            </ac:spMkLst>
          </pc:spChg>
        </pc:sldLayoutChg>
        <pc:sldLayoutChg chg="addSp delSp">
          <pc:chgData name="Magnusson, Jacob - (magnussonm0)" userId="7ad99bc5-91d9-4bc3-898f-da673acd6d9c" providerId="ADAL" clId="{3D5A04F5-B311-4FE8-B341-7BF564840A9E}" dt="2022-03-28T16:21:13.086" v="240"/>
          <pc:sldLayoutMkLst>
            <pc:docMk/>
            <pc:sldMasterMk cId="3105401727" sldId="2147483660"/>
            <pc:sldLayoutMk cId="1750962131" sldId="2147483680"/>
          </pc:sldLayoutMkLst>
          <pc:spChg chg="add del">
            <ac:chgData name="Magnusson, Jacob - (magnussonm0)" userId="7ad99bc5-91d9-4bc3-898f-da673acd6d9c" providerId="ADAL" clId="{3D5A04F5-B311-4FE8-B341-7BF564840A9E}" dt="2022-03-28T16:21:13.086" v="240"/>
            <ac:spMkLst>
              <pc:docMk/>
              <pc:sldMasterMk cId="3105401727" sldId="2147483660"/>
              <pc:sldLayoutMk cId="1750962131" sldId="2147483680"/>
              <ac:spMk id="34" creationId="{00000000-0000-0000-0000-000000000000}"/>
            </ac:spMkLst>
          </pc:spChg>
          <pc:spChg chg="add del">
            <ac:chgData name="Magnusson, Jacob - (magnussonm0)" userId="7ad99bc5-91d9-4bc3-898f-da673acd6d9c" providerId="ADAL" clId="{3D5A04F5-B311-4FE8-B341-7BF564840A9E}" dt="2022-03-28T16:21:13.086" v="240"/>
            <ac:spMkLst>
              <pc:docMk/>
              <pc:sldMasterMk cId="3105401727" sldId="2147483660"/>
              <pc:sldLayoutMk cId="1750962131" sldId="2147483680"/>
              <ac:spMk id="35" creationId="{00000000-0000-0000-0000-000000000000}"/>
            </ac:spMkLst>
          </pc:spChg>
          <pc:cxnChg chg="add del">
            <ac:chgData name="Magnusson, Jacob - (magnussonm0)" userId="7ad99bc5-91d9-4bc3-898f-da673acd6d9c" providerId="ADAL" clId="{3D5A04F5-B311-4FE8-B341-7BF564840A9E}" dt="2022-03-28T16:21:13.086" v="240"/>
            <ac:cxnSpMkLst>
              <pc:docMk/>
              <pc:sldMasterMk cId="3105401727" sldId="2147483660"/>
              <pc:sldLayoutMk cId="1750962131" sldId="2147483680"/>
              <ac:cxnSpMk id="36" creationId="{00000000-0000-0000-0000-000000000000}"/>
            </ac:cxnSpMkLst>
          </pc:cxnChg>
        </pc:sldLayoutChg>
        <pc:sldLayoutChg chg="addSp delSp">
          <pc:chgData name="Magnusson, Jacob - (magnussonm0)" userId="7ad99bc5-91d9-4bc3-898f-da673acd6d9c" providerId="ADAL" clId="{3D5A04F5-B311-4FE8-B341-7BF564840A9E}" dt="2022-03-28T16:21:13.086" v="240"/>
          <pc:sldLayoutMkLst>
            <pc:docMk/>
            <pc:sldMasterMk cId="3105401727" sldId="2147483660"/>
            <pc:sldLayoutMk cId="3745479883" sldId="2147483681"/>
          </pc:sldLayoutMkLst>
          <pc:spChg chg="add del">
            <ac:chgData name="Magnusson, Jacob - (magnussonm0)" userId="7ad99bc5-91d9-4bc3-898f-da673acd6d9c" providerId="ADAL" clId="{3D5A04F5-B311-4FE8-B341-7BF564840A9E}" dt="2022-03-28T16:21:13.086" v="240"/>
            <ac:spMkLst>
              <pc:docMk/>
              <pc:sldMasterMk cId="3105401727" sldId="2147483660"/>
              <pc:sldLayoutMk cId="3745479883" sldId="2147483681"/>
              <ac:spMk id="81" creationId="{00000000-0000-0000-0000-000000000000}"/>
            </ac:spMkLst>
          </pc:spChg>
          <pc:spChg chg="add del">
            <ac:chgData name="Magnusson, Jacob - (magnussonm0)" userId="7ad99bc5-91d9-4bc3-898f-da673acd6d9c" providerId="ADAL" clId="{3D5A04F5-B311-4FE8-B341-7BF564840A9E}" dt="2022-03-28T16:21:13.086" v="240"/>
            <ac:spMkLst>
              <pc:docMk/>
              <pc:sldMasterMk cId="3105401727" sldId="2147483660"/>
              <pc:sldLayoutMk cId="3745479883" sldId="2147483681"/>
              <ac:spMk id="82" creationId="{00000000-0000-0000-0000-000000000000}"/>
            </ac:spMkLst>
          </pc:spChg>
          <pc:spChg chg="add del">
            <ac:chgData name="Magnusson, Jacob - (magnussonm0)" userId="7ad99bc5-91d9-4bc3-898f-da673acd6d9c" providerId="ADAL" clId="{3D5A04F5-B311-4FE8-B341-7BF564840A9E}" dt="2022-03-28T16:21:13.086" v="240"/>
            <ac:spMkLst>
              <pc:docMk/>
              <pc:sldMasterMk cId="3105401727" sldId="2147483660"/>
              <pc:sldLayoutMk cId="3745479883" sldId="2147483681"/>
              <ac:spMk id="83" creationId="{00000000-0000-0000-0000-000000000000}"/>
            </ac:spMkLst>
          </pc:spChg>
          <pc:spChg chg="add del">
            <ac:chgData name="Magnusson, Jacob - (magnussonm0)" userId="7ad99bc5-91d9-4bc3-898f-da673acd6d9c" providerId="ADAL" clId="{3D5A04F5-B311-4FE8-B341-7BF564840A9E}" dt="2022-03-28T16:21:13.086" v="240"/>
            <ac:spMkLst>
              <pc:docMk/>
              <pc:sldMasterMk cId="3105401727" sldId="2147483660"/>
              <pc:sldLayoutMk cId="3745479883" sldId="2147483681"/>
              <ac:spMk id="84" creationId="{00000000-0000-0000-0000-000000000000}"/>
            </ac:spMkLst>
          </pc:spChg>
        </pc:sldLayoutChg>
      </pc:sldMasterChg>
      <pc:sldMasterChg chg="modTransition">
        <pc:chgData name="Magnusson, Jacob - (magnussonm0)" userId="7ad99bc5-91d9-4bc3-898f-da673acd6d9c" providerId="ADAL" clId="{3D5A04F5-B311-4FE8-B341-7BF564840A9E}" dt="2022-03-28T16:21:12.530" v="239"/>
        <pc:sldMasterMkLst>
          <pc:docMk/>
          <pc:sldMasterMk cId="3880156863" sldId="2147483682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Notes from Dr. Egami: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37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 organization of </a:t>
            </a:r>
            <a:r>
              <a:rPr lang="en-US" dirty="0" err="1"/>
              <a:t>NIRCam</a:t>
            </a:r>
            <a:r>
              <a:rPr lang="en-US" dirty="0"/>
              <a:t> on focal plane array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 simulators: </a:t>
            </a:r>
            <a:r>
              <a:rPr lang="en-US" dirty="0" err="1"/>
              <a:t>PhoSim</a:t>
            </a:r>
            <a:r>
              <a:rPr lang="en-US" dirty="0"/>
              <a:t>, </a:t>
            </a:r>
            <a:r>
              <a:rPr lang="en-US" dirty="0" err="1"/>
              <a:t>Guitarra</a:t>
            </a:r>
            <a:r>
              <a:rPr lang="en-US" dirty="0"/>
              <a:t> and Mirage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Potentially show Alignment before and after fine tuning (</a:t>
            </a:r>
            <a:r>
              <a:rPr lang="en-US" dirty="0" err="1"/>
              <a:t>Guitarra</a:t>
            </a:r>
            <a:r>
              <a:rPr lang="en-US" dirty="0"/>
              <a:t> </a:t>
            </a:r>
            <a:r>
              <a:rPr lang="en-US" dirty="0" err="1"/>
              <a:t>Phosim</a:t>
            </a:r>
            <a:r>
              <a:rPr lang="en-US" dirty="0"/>
              <a:t> Plots from John Meeting)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Potentially show Alignment before and after fine tuning (</a:t>
            </a:r>
            <a:r>
              <a:rPr lang="en-US" dirty="0" err="1"/>
              <a:t>Guitarra</a:t>
            </a:r>
            <a:r>
              <a:rPr lang="en-US" dirty="0"/>
              <a:t> </a:t>
            </a:r>
            <a:r>
              <a:rPr lang="en-US" dirty="0" err="1"/>
              <a:t>Phosim</a:t>
            </a:r>
            <a:r>
              <a:rPr lang="en-US" dirty="0"/>
              <a:t> Plots from John Meeting)</a:t>
            </a:r>
          </a:p>
        </p:txBody>
      </p:sp>
    </p:spTree>
    <p:extLst>
      <p:ext uri="{BB962C8B-B14F-4D97-AF65-F5344CB8AC3E}">
        <p14:creationId xmlns:p14="http://schemas.microsoft.com/office/powerpoint/2010/main" val="372287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6121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 Color image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2464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c89f8efb0a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c89f8efb0a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07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5727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5400000">
            <a:off x="4466275" y="-1238838"/>
            <a:ext cx="211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0" y="3420048"/>
            <a:ext cx="9144000" cy="173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D5CB8-4187-42D5-AC39-81C3B4D6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1EC0D-6BAF-489C-8DDE-CEE80C8D4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292B0-DBEC-4290-9F96-393495E03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05577-46FA-465A-9EA6-7EC23F44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A4EF-2AF0-4F27-85C9-6049FCC56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EBB4C-4C51-4CE2-BA22-C7A8A205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BB186-3CA8-4D7B-9F72-FFD829C9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50826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B6B3-50A1-422D-BD6B-16A84A32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33ED2-855C-4EA4-9CEA-3EB26BFA2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A4718-7365-4B11-8D37-18CA661F6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559FD8-A808-415F-A8E2-66C2AB3C4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7B3B56-2D76-4677-8667-301F7D21F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613CF5-874A-4152-A54B-02B3FADD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A4EF-2AF0-4F27-85C9-6049FCC56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5A644C-DEF8-44E2-9D24-F3DFC5862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CBDD1F-DB5E-4CEE-940B-701A8054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759260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201AC-6CA3-42BD-AECF-5E206E32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7112C7-4A21-43BE-BC9B-394E3612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A4EF-2AF0-4F27-85C9-6049FCC56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150A0-4B6A-4C6D-87A5-CF6E1545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60DF3-35A0-4815-9460-B812DDA8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21637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B3B309-9773-4F66-B753-D6AEFD03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A4EF-2AF0-4F27-85C9-6049FCC56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BADE6-E02D-4509-93BE-C80B523A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3852A-1EB9-4755-833C-B8ECB647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218054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61091-7026-4BE6-8BF5-667222E2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58D25-5157-440A-BCE1-D88091C2C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733AD-CE5B-40A0-BEA1-6AFC68BAF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79F3E-ED86-41FE-A0A9-AFE6F87B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A4EF-2AF0-4F27-85C9-6049FCC56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40668-EE92-4DBD-A4F3-CB543264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B8C67-EC6F-46B2-ABD2-EAD43323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874411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4251-7D5E-40D4-9E6B-E7D5B37C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CE4CE-C157-49F4-92B3-4B38CE82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97F91-DADF-4CCD-9E6C-E09359F07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D4D77-B240-4B00-80DB-EC15E3CA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A4EF-2AF0-4F27-85C9-6049FCC56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0C1DB-307F-4546-A87A-8F3BAC3A2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44E7B-70CE-41CE-9AE8-75FEB0EA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13351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F9FEA-68B8-48FB-90BC-85D30053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8CFF2-D513-4008-9028-37D5DF892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75E2A-4731-486C-B1C1-43D8E3F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A4EF-2AF0-4F27-85C9-6049FCC56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4EB47-5C90-459F-A980-568E2FE5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DCBB-0F4D-4CA5-9BAC-DA20528E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375114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46EDEE-299B-46BD-9EBA-9DEC2E09E5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46246-581D-40BB-936E-75342D38A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41B40-4B27-4D8D-9C00-C69F4C34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A4EF-2AF0-4F27-85C9-6049FCC56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167D8-DD9A-497F-92FD-1189CE6B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CCB6-FB35-485E-8F04-9CD5314DA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693201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∙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79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5400000">
            <a:off x="4497775" y="-2041588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 rot="10800000" flipH="1">
            <a:off x="0" y="2571593"/>
            <a:ext cx="9144000" cy="257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3031150"/>
            <a:ext cx="455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 rot="10800000" flipH="1">
            <a:off x="4543625" y="-5"/>
            <a:ext cx="1482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365850" y="4813675"/>
            <a:ext cx="3840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∙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/>
          <p:nvPr/>
        </p:nvSpPr>
        <p:spPr>
          <a:xfrm rot="-5400000" flipH="1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593575" y="1823700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3267919" y="1823700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3"/>
          </p:nvPr>
        </p:nvSpPr>
        <p:spPr>
          <a:xfrm>
            <a:off x="5942264" y="1823700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/>
          <p:nvPr/>
        </p:nvSpPr>
        <p:spPr>
          <a:xfrm rot="-5400000" flipH="1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" name="Google Shape;66;p9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imag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 rot="-5400000" flipH="1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2"/>
          <p:cNvSpPr/>
          <p:nvPr/>
        </p:nvSpPr>
        <p:spPr>
          <a:xfrm rot="-5400000">
            <a:off x="4497713" y="243900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/>
          <p:nvPr/>
        </p:nvSpPr>
        <p:spPr>
          <a:xfrm rot="10800000" flipH="1">
            <a:off x="-50" y="4813802"/>
            <a:ext cx="9144000" cy="32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2C6A-92A5-44F5-964B-3CD7E41B0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5B0C7-EC72-42AF-9793-2813ECC6B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8D073-2627-4921-8B04-2540E603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A4EF-2AF0-4F27-85C9-6049FCC56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EE0DD-15A2-465F-BB96-05A9A97D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1CD61-B02C-4A84-8541-9E4610C4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771000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48E3D-9370-44D9-A423-4EFA39A64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414FD-9310-4668-B8EB-02421E68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9B64A-2748-4FFF-967A-322CE00C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A4EF-2AF0-4F27-85C9-6049FCC56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859C4-9C4B-49D2-8683-77840507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4C1BF-685E-4AF4-9416-3F12461C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684863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2075-7B28-478E-AC47-84F7D2859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2E400-436E-4F20-8F5A-57FF97CA7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21B74-3081-4C55-B901-377A337E2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A4EF-2AF0-4F27-85C9-6049FCC56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F8988-E7FD-4B80-BF70-3A0CA819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275AA-39FC-4B90-B432-F928E17A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40038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Thin"/>
              <a:buChar char="∙"/>
              <a:defRPr sz="1600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Thin"/>
              <a:buChar char="∙"/>
              <a:defRPr sz="1600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Thin"/>
              <a:buChar char="∙"/>
              <a:defRPr sz="1600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Thin"/>
              <a:buChar char="∙"/>
              <a:defRPr sz="1600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Thin"/>
              <a:buChar char="∙"/>
              <a:defRPr sz="1600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Thin"/>
              <a:buChar char="∙"/>
              <a:defRPr sz="1600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Thin"/>
              <a:buChar char="∙"/>
              <a:defRPr sz="1600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Thin"/>
              <a:buChar char="∙"/>
              <a:defRPr sz="1600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Thin"/>
              <a:buChar char="∙"/>
              <a:defRPr sz="1600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C2D3CF-401C-4E69-A647-11B495E5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29768-FFE7-4414-A0FB-EE08005E9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E2C94-EDCB-4BC0-9E52-51FE4C210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5A4EF-2AF0-4F27-85C9-6049FCC56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973CB-E614-4216-92BC-BB7318D4A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ACF6F-DE1D-487D-B38E-EC1B12C12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979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image" Target="../media/image2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48492" y="468717"/>
            <a:ext cx="5451355" cy="7259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PhoSim-NIRCam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ua_logo_lg">
            <a:extLst>
              <a:ext uri="{FF2B5EF4-FFF2-40B4-BE49-F238E27FC236}">
                <a16:creationId xmlns:a16="http://schemas.microsoft.com/office/drawing/2014/main" id="{D739E597-408B-4E4A-B734-1E113ECEB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" y="3854099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AA64CDBE-1BE2-4293-B7ED-82D08FB3D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978066" y="3847724"/>
            <a:ext cx="1187868" cy="125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ZSGC_sunset">
            <a:extLst>
              <a:ext uri="{FF2B5EF4-FFF2-40B4-BE49-F238E27FC236}">
                <a16:creationId xmlns:a16="http://schemas.microsoft.com/office/drawing/2014/main" id="{B7A7569C-904C-4177-A275-F600A7BA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222673" y="3749324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3D5888-73B5-4497-9648-64AB1B5342A5}"/>
              </a:ext>
            </a:extLst>
          </p:cNvPr>
          <p:cNvSpPr txBox="1"/>
          <p:nvPr/>
        </p:nvSpPr>
        <p:spPr>
          <a:xfrm>
            <a:off x="48492" y="1232045"/>
            <a:ext cx="479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Magnus Jacob Magnusson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F6CFE-3EDA-457E-B391-B85F556F0D9D}"/>
              </a:ext>
            </a:extLst>
          </p:cNvPr>
          <p:cNvSpPr txBox="1"/>
          <p:nvPr/>
        </p:nvSpPr>
        <p:spPr>
          <a:xfrm>
            <a:off x="48492" y="1718963"/>
            <a:ext cx="685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Mentor: Dr. </a:t>
            </a: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Eiichi Egami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DEE94-06C3-41DD-AA5C-D996B1B46BEC}"/>
              </a:ext>
            </a:extLst>
          </p:cNvPr>
          <p:cNvSpPr txBox="1"/>
          <p:nvPr/>
        </p:nvSpPr>
        <p:spPr>
          <a:xfrm>
            <a:off x="48492" y="2218018"/>
            <a:ext cx="685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University of Arizona, Steward Observatory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15042-62A3-4D10-80B3-3A840E77DAF6}"/>
              </a:ext>
            </a:extLst>
          </p:cNvPr>
          <p:cNvSpPr txBox="1"/>
          <p:nvPr/>
        </p:nvSpPr>
        <p:spPr>
          <a:xfrm>
            <a:off x="48492" y="2710051"/>
            <a:ext cx="685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pt-BR" sz="24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April 2022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7000" t="-9000" r="-27000" b="-9000"/>
          </a:stretch>
        </a:blip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5"/>
          <p:cNvSpPr txBox="1">
            <a:spLocks noGrp="1"/>
          </p:cNvSpPr>
          <p:nvPr>
            <p:ph type="title"/>
          </p:nvPr>
        </p:nvSpPr>
        <p:spPr>
          <a:xfrm>
            <a:off x="570300" y="530300"/>
            <a:ext cx="3393300" cy="20414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7A67F-93AF-4277-8A39-F9965859B4A0}"/>
              </a:ext>
            </a:extLst>
          </p:cNvPr>
          <p:cNvSpPr txBox="1"/>
          <p:nvPr/>
        </p:nvSpPr>
        <p:spPr>
          <a:xfrm>
            <a:off x="85725" y="2895600"/>
            <a:ext cx="435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Magnus Jacob Magnusson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magnussonm0@email.arizona.edu</a:t>
            </a:r>
          </a:p>
        </p:txBody>
      </p:sp>
      <p:pic>
        <p:nvPicPr>
          <p:cNvPr id="5" name="Picture 4" descr="ua_logo_lg">
            <a:extLst>
              <a:ext uri="{FF2B5EF4-FFF2-40B4-BE49-F238E27FC236}">
                <a16:creationId xmlns:a16="http://schemas.microsoft.com/office/drawing/2014/main" id="{976B289D-9FA2-4728-A2F5-C962D7AB5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399867"/>
            <a:ext cx="872835" cy="7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F889290-B998-4933-BC90-D6A484BB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019228" y="4382631"/>
            <a:ext cx="709243" cy="7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ZSGC_sunset">
            <a:extLst>
              <a:ext uri="{FF2B5EF4-FFF2-40B4-BE49-F238E27FC236}">
                <a16:creationId xmlns:a16="http://schemas.microsoft.com/office/drawing/2014/main" id="{9840C50D-6681-4E9E-9CC6-7CA881541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4001870" y="4291657"/>
            <a:ext cx="496479" cy="851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2D1B5A-6EDA-48DE-B252-B56232162F19}"/>
              </a:ext>
            </a:extLst>
          </p:cNvPr>
          <p:cNvSpPr txBox="1"/>
          <p:nvPr/>
        </p:nvSpPr>
        <p:spPr>
          <a:xfrm>
            <a:off x="4572000" y="0"/>
            <a:ext cx="12357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Image credit: NASA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40557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Calibri" panose="020F0502020204030204" pitchFamily="34" charset="0"/>
                <a:cs typeface="Calibri" panose="020F0502020204030204" pitchFamily="34" charset="0"/>
              </a:rPr>
              <a:t>JWST-NIRCam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593575" y="1578780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JWST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James-Webb Space Telescope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Successor to Hubble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6.25 times the collecting area</a:t>
            </a:r>
            <a:endParaRPr lang="e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21"/>
          <p:cNvSpPr txBox="1">
            <a:spLocks noGrp="1"/>
          </p:cNvSpPr>
          <p:nvPr>
            <p:ph type="body" idx="2"/>
          </p:nvPr>
        </p:nvSpPr>
        <p:spPr>
          <a:xfrm>
            <a:off x="3137575" y="1575183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NIRCam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Near Infrared Camera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Detector on JWST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Exoplanets, brown dwarf formation, and high redshift observations.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A77EB0-E056-40E6-AEE8-E40364262815}"/>
              </a:ext>
            </a:extLst>
          </p:cNvPr>
          <p:cNvSpPr txBox="1"/>
          <p:nvPr/>
        </p:nvSpPr>
        <p:spPr>
          <a:xfrm>
            <a:off x="6715542" y="3489799"/>
            <a:ext cx="12357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Image credit: NASA/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STScI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4" descr="ua_logo_lg">
            <a:extLst>
              <a:ext uri="{FF2B5EF4-FFF2-40B4-BE49-F238E27FC236}">
                <a16:creationId xmlns:a16="http://schemas.microsoft.com/office/drawing/2014/main" id="{CE4B186D-9F7B-49D4-AD4B-868F4412B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" y="4402951"/>
            <a:ext cx="872835" cy="7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087F3BF-B1F8-43C3-987F-3F777F8B9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217253" y="4374113"/>
            <a:ext cx="709243" cy="7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AZSGC_sunset">
            <a:extLst>
              <a:ext uri="{FF2B5EF4-FFF2-40B4-BE49-F238E27FC236}">
                <a16:creationId xmlns:a16="http://schemas.microsoft.com/office/drawing/2014/main" id="{23616CE8-7967-4B90-BF5A-06AD48824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564626" y="4269340"/>
            <a:ext cx="496479" cy="851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731AEA3-7CCD-428A-BACE-FAEA7BCBE859}"/>
              </a:ext>
            </a:extLst>
          </p:cNvPr>
          <p:cNvSpPr txBox="1"/>
          <p:nvPr/>
        </p:nvSpPr>
        <p:spPr>
          <a:xfrm>
            <a:off x="8161033" y="514788"/>
            <a:ext cx="13036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Raleway Thin" panose="020B0604020202020204" charset="0"/>
              </a:rPr>
              <a:t>Image credit: ESO</a:t>
            </a:r>
            <a:endParaRPr lang="en-US" sz="800" dirty="0">
              <a:latin typeface="Raleway Thin" panose="020B0604020202020204" charset="0"/>
            </a:endParaRPr>
          </a:p>
        </p:txBody>
      </p:sp>
      <p:pic>
        <p:nvPicPr>
          <p:cNvPr id="12" name="Picture 2" descr="Field of view received by the 10 NIRCam detectors ">
            <a:extLst>
              <a:ext uri="{FF2B5EF4-FFF2-40B4-BE49-F238E27FC236}">
                <a16:creationId xmlns:a16="http://schemas.microsoft.com/office/drawing/2014/main" id="{678122D7-393D-4003-BF4F-B9073013C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62" y="1657350"/>
            <a:ext cx="36211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5AD4B0-F865-41F2-9201-1C92780DCE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2951" y="1928947"/>
            <a:ext cx="1136164" cy="113900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t="-4000" r="-11000" b="45000"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1454724" y="2470041"/>
            <a:ext cx="6234547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Makes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PhoSim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Unique?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1025030" y="3192282"/>
            <a:ext cx="7093933" cy="672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  <a:t>Why do we need to simulate these images?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Keyword: Monte Carlo Photon Ray-Tracing - Tracking Light Paths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 descr="ua_logo_lg">
            <a:extLst>
              <a:ext uri="{FF2B5EF4-FFF2-40B4-BE49-F238E27FC236}">
                <a16:creationId xmlns:a16="http://schemas.microsoft.com/office/drawing/2014/main" id="{08839480-43F0-45FA-A1E5-16C925C74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7" y="4399866"/>
            <a:ext cx="872835" cy="7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91D3D5B-E640-46AA-A3B4-3488B91C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217374" y="4399866"/>
            <a:ext cx="709243" cy="7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>
            <a:extLst>
              <a:ext uri="{FF2B5EF4-FFF2-40B4-BE49-F238E27FC236}">
                <a16:creationId xmlns:a16="http://schemas.microsoft.com/office/drawing/2014/main" id="{A35E25EC-2758-47A2-8BA9-AD6451F51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571554" y="4266255"/>
            <a:ext cx="496479" cy="851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595675" y="502812"/>
            <a:ext cx="4049105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+mn-lt"/>
              </a:rPr>
              <a:t>PhoSim Tuning</a:t>
            </a:r>
            <a:endParaRPr sz="4800" dirty="0">
              <a:latin typeface="+mn-lt"/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597775" y="1130280"/>
            <a:ext cx="4153685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Focal Plane Array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May be misaligned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Two modules for safety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Geometric Distortion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Optical System can offset apparent position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Polynomial Fitting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 dirty="0">
              <a:solidFill>
                <a:srgbClr val="111111"/>
              </a:solidFill>
            </a:endParaRPr>
          </a:p>
        </p:txBody>
      </p:sp>
      <p:pic>
        <p:nvPicPr>
          <p:cNvPr id="5" name="Picture 4" descr="ua_logo_lg">
            <a:extLst>
              <a:ext uri="{FF2B5EF4-FFF2-40B4-BE49-F238E27FC236}">
                <a16:creationId xmlns:a16="http://schemas.microsoft.com/office/drawing/2014/main" id="{8EE629C6-FBB3-41C2-9703-4C5F8731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4" y="4399867"/>
            <a:ext cx="872835" cy="7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308ABD0-27C2-4263-B87F-6B55F0B04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217378" y="4382581"/>
            <a:ext cx="709243" cy="7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ZSGC_sunset">
            <a:extLst>
              <a:ext uri="{FF2B5EF4-FFF2-40B4-BE49-F238E27FC236}">
                <a16:creationId xmlns:a16="http://schemas.microsoft.com/office/drawing/2014/main" id="{B90C72CB-CC52-4908-9E7F-E7BA44A9A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47521" y="4277808"/>
            <a:ext cx="496479" cy="851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F46869-4571-45C7-B31E-D023BAF3EA7D}"/>
              </a:ext>
            </a:extLst>
          </p:cNvPr>
          <p:cNvSpPr txBox="1"/>
          <p:nvPr/>
        </p:nvSpPr>
        <p:spPr>
          <a:xfrm>
            <a:off x="7659983" y="102662"/>
            <a:ext cx="12357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Image credit: NASA/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STScI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Field of view received by the 10 NIRCam detectors ">
            <a:extLst>
              <a:ext uri="{FF2B5EF4-FFF2-40B4-BE49-F238E27FC236}">
                <a16:creationId xmlns:a16="http://schemas.microsoft.com/office/drawing/2014/main" id="{4E6A0737-4376-4A4D-B422-AF34C6EB2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94" y="318106"/>
            <a:ext cx="3990709" cy="201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What is Geometric Distortion (and Why Should you Care)? | by Sensics |  Insights on Virtual Reality | Medium">
            <a:extLst>
              <a:ext uri="{FF2B5EF4-FFF2-40B4-BE49-F238E27FC236}">
                <a16:creationId xmlns:a16="http://schemas.microsoft.com/office/drawing/2014/main" id="{0B0F7763-0D9A-47CF-B1FC-F322685E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13" y="2262362"/>
            <a:ext cx="3530647" cy="18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9D2C31-361A-4B50-9186-6CC20D0F4A14}"/>
              </a:ext>
            </a:extLst>
          </p:cNvPr>
          <p:cNvSpPr txBox="1"/>
          <p:nvPr/>
        </p:nvSpPr>
        <p:spPr>
          <a:xfrm>
            <a:off x="6441658" y="4113886"/>
            <a:ext cx="13775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Image credit: Wikipedia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a_logo_lg">
            <a:extLst>
              <a:ext uri="{FF2B5EF4-FFF2-40B4-BE49-F238E27FC236}">
                <a16:creationId xmlns:a16="http://schemas.microsoft.com/office/drawing/2014/main" id="{8EE629C6-FBB3-41C2-9703-4C5F8731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4" y="4399867"/>
            <a:ext cx="872835" cy="7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308ABD0-27C2-4263-B87F-6B55F0B04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217378" y="4382581"/>
            <a:ext cx="709243" cy="7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ZSGC_sunset">
            <a:extLst>
              <a:ext uri="{FF2B5EF4-FFF2-40B4-BE49-F238E27FC236}">
                <a16:creationId xmlns:a16="http://schemas.microsoft.com/office/drawing/2014/main" id="{B90C72CB-CC52-4908-9E7F-E7BA44A9A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47521" y="4277808"/>
            <a:ext cx="496479" cy="851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catter chart&#10;&#10;Description automatically generated">
            <a:extLst>
              <a:ext uri="{FF2B5EF4-FFF2-40B4-BE49-F238E27FC236}">
                <a16:creationId xmlns:a16="http://schemas.microsoft.com/office/drawing/2014/main" id="{C97C92A4-E4B4-407B-85D7-96623DFF6B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621" y="279423"/>
            <a:ext cx="4136570" cy="3750037"/>
          </a:xfrm>
          <a:prstGeom prst="rect">
            <a:avLst/>
          </a:prstGeom>
        </p:spPr>
      </p:pic>
      <p:pic>
        <p:nvPicPr>
          <p:cNvPr id="11" name="Picture 10" descr="Scatter chart&#10;&#10;Description automatically generated">
            <a:extLst>
              <a:ext uri="{FF2B5EF4-FFF2-40B4-BE49-F238E27FC236}">
                <a16:creationId xmlns:a16="http://schemas.microsoft.com/office/drawing/2014/main" id="{82452855-2736-4A56-B78C-9CA68AF500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83" y="273326"/>
            <a:ext cx="4897238" cy="375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03361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1B9A9C3-B60F-4216-9393-4AB5259B6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89" y="682625"/>
            <a:ext cx="3749777" cy="36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09;p15">
            <a:extLst>
              <a:ext uri="{FF2B5EF4-FFF2-40B4-BE49-F238E27FC236}">
                <a16:creationId xmlns:a16="http://schemas.microsoft.com/office/drawing/2014/main" id="{EAB28A44-A495-4B83-BAD1-76193B57B147}"/>
              </a:ext>
            </a:extLst>
          </p:cNvPr>
          <p:cNvSpPr txBox="1">
            <a:spLocks/>
          </p:cNvSpPr>
          <p:nvPr/>
        </p:nvSpPr>
        <p:spPr>
          <a:xfrm>
            <a:off x="984502" y="0"/>
            <a:ext cx="7352189" cy="7481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Complicated Structure</a:t>
            </a:r>
          </a:p>
        </p:txBody>
      </p:sp>
      <p:pic>
        <p:nvPicPr>
          <p:cNvPr id="15" name="Picture 4" descr="ua_logo_lg">
            <a:extLst>
              <a:ext uri="{FF2B5EF4-FFF2-40B4-BE49-F238E27FC236}">
                <a16:creationId xmlns:a16="http://schemas.microsoft.com/office/drawing/2014/main" id="{D3142312-FF22-423B-AB68-A803B6DD7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" y="4363453"/>
            <a:ext cx="872835" cy="7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32B43EED-BC49-40DE-B973-154530E2E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217378" y="4334615"/>
            <a:ext cx="709243" cy="7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ZSGC_sunset">
            <a:extLst>
              <a:ext uri="{FF2B5EF4-FFF2-40B4-BE49-F238E27FC236}">
                <a16:creationId xmlns:a16="http://schemas.microsoft.com/office/drawing/2014/main" id="{2916A0A3-48AF-401B-8B90-1D0B5EE03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542387" y="4229842"/>
            <a:ext cx="496479" cy="851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A0E542A-571D-477C-9806-D9B989B6B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25"/>
            <a:ext cx="3749777" cy="36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r="-69000" b="-1000"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What is Geometric Distortion (and Why Should you Care)? | by Sensics |  Insights on Virtual Reality | Medium">
            <a:extLst>
              <a:ext uri="{FF2B5EF4-FFF2-40B4-BE49-F238E27FC236}">
                <a16:creationId xmlns:a16="http://schemas.microsoft.com/office/drawing/2014/main" id="{8FFDE53A-5C60-4486-878A-EF06498C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02" y="3087370"/>
            <a:ext cx="3091290" cy="163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libri" panose="020F0502020204030204" pitchFamily="34" charset="0"/>
                <a:cs typeface="Calibri" panose="020F0502020204030204" pitchFamily="34" charset="0"/>
              </a:rPr>
              <a:t>Conclusions and Future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4" descr="ua_logo_lg">
            <a:extLst>
              <a:ext uri="{FF2B5EF4-FFF2-40B4-BE49-F238E27FC236}">
                <a16:creationId xmlns:a16="http://schemas.microsoft.com/office/drawing/2014/main" id="{CE4B186D-9F7B-49D4-AD4B-868F4412B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" y="4402951"/>
            <a:ext cx="872835" cy="7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9028B82-3D01-49DF-8B90-37C73AB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1824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435C1F-0EEA-4E28-B249-0D64C10A4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760" y="1324111"/>
            <a:ext cx="111553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A7BDCB-42B4-45C4-97D3-BD2F8699C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530" y="1531620"/>
            <a:ext cx="3757954" cy="2868197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adjusted the focal plane layout and developed tools for writing complex catalogs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wavelength chip alignment harder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Polynomial fitting currently difficult due to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PhoSim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header output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D02104-8D7B-4674-A59A-572FC39E3DF0}"/>
              </a:ext>
            </a:extLst>
          </p:cNvPr>
          <p:cNvSpPr txBox="1"/>
          <p:nvPr/>
        </p:nvSpPr>
        <p:spPr>
          <a:xfrm>
            <a:off x="6348061" y="3060580"/>
            <a:ext cx="12357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Image credit: NASA/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STScI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 descr="AZSGC_sunset">
            <a:extLst>
              <a:ext uri="{FF2B5EF4-FFF2-40B4-BE49-F238E27FC236}">
                <a16:creationId xmlns:a16="http://schemas.microsoft.com/office/drawing/2014/main" id="{23616CE8-7967-4B90-BF5A-06AD48824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564626" y="4269340"/>
            <a:ext cx="496479" cy="851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087F3BF-B1F8-43C3-987F-3F777F8B9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4217253" y="4374113"/>
            <a:ext cx="709243" cy="7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Field of view received by the 10 NIRCam detectors ">
            <a:extLst>
              <a:ext uri="{FF2B5EF4-FFF2-40B4-BE49-F238E27FC236}">
                <a16:creationId xmlns:a16="http://schemas.microsoft.com/office/drawing/2014/main" id="{A8F9A93F-36D1-41C8-BFE8-8E773C406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08" y="1427784"/>
            <a:ext cx="3286084" cy="165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758B6A-AA59-4C40-BF03-E87A0C1276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1913" y="1684291"/>
            <a:ext cx="1007687" cy="10102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8FB3F28-A031-4D6A-8F4B-EF76DF725454}"/>
              </a:ext>
            </a:extLst>
          </p:cNvPr>
          <p:cNvSpPr txBox="1"/>
          <p:nvPr/>
        </p:nvSpPr>
        <p:spPr>
          <a:xfrm>
            <a:off x="6445458" y="4374113"/>
            <a:ext cx="12357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Image credit: Wikipedia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37371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305507" y="657363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libri" panose="020F0502020204030204" pitchFamily="34" charset="0"/>
                <a:cs typeface="Calibri" panose="020F0502020204030204" pitchFamily="34" charset="0"/>
              </a:rPr>
              <a:t>The LMC</a:t>
            </a:r>
            <a:br>
              <a:rPr lang="en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(Large Magellanic Cloud)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305507" y="1297932"/>
            <a:ext cx="3393300" cy="25433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Satellite Galaxy to the Milky Way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Homogenous distri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bution of stars with well known positions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perfect candidate for geometric distortion calibra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tion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Horizontal chip spillover typical of CCDs, not CMOS detectors (Corrected in recent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PhoSim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Update)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ua_logo_lg">
            <a:extLst>
              <a:ext uri="{FF2B5EF4-FFF2-40B4-BE49-F238E27FC236}">
                <a16:creationId xmlns:a16="http://schemas.microsoft.com/office/drawing/2014/main" id="{3DAD4401-05EB-4480-A1BF-1B1818E57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9867"/>
            <a:ext cx="872835" cy="7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EF1282-A527-4A0C-B335-9A2748BFF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647536" y="4399867"/>
            <a:ext cx="709243" cy="7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ZSGC_sunset">
            <a:extLst>
              <a:ext uri="{FF2B5EF4-FFF2-40B4-BE49-F238E27FC236}">
                <a16:creationId xmlns:a16="http://schemas.microsoft.com/office/drawing/2014/main" id="{EAF3190B-FBC1-4BDF-BE86-0B57BD213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3131481" y="4261548"/>
            <a:ext cx="496479" cy="851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E4C5D3D-CE93-46CE-A86C-7E031DDB6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34" y="1"/>
            <a:ext cx="5221665" cy="51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711286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5"/>
          <p:cNvSpPr txBox="1">
            <a:spLocks noGrp="1"/>
          </p:cNvSpPr>
          <p:nvPr>
            <p:ph type="title"/>
          </p:nvPr>
        </p:nvSpPr>
        <p:spPr>
          <a:xfrm>
            <a:off x="34592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0" name="Google Shape;610;p45"/>
          <p:cNvPicPr preferRelativeResize="0"/>
          <p:nvPr/>
        </p:nvPicPr>
        <p:blipFill rotWithShape="1">
          <a:blip r:embed="rId4"/>
          <a:srcRect l="-337" t="8436" r="337" b="13028"/>
          <a:stretch/>
        </p:blipFill>
        <p:spPr>
          <a:xfrm>
            <a:off x="855300" y="1988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1" name="Google Shape;611;p45"/>
          <p:cNvSpPr txBox="1"/>
          <p:nvPr/>
        </p:nvSpPr>
        <p:spPr>
          <a:xfrm>
            <a:off x="860325" y="3607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Eiichi Egami</a:t>
            </a:r>
            <a:br>
              <a:rPr lang="en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8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Mentor</a:t>
            </a:r>
            <a:endParaRPr sz="8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12" name="Google Shape;612;p45"/>
          <p:cNvPicPr preferRelativeResize="0"/>
          <p:nvPr/>
        </p:nvPicPr>
        <p:blipFill rotWithShape="1">
          <a:blip r:embed="rId5"/>
          <a:srcRect t="9951" b="9951"/>
          <a:stretch/>
        </p:blipFill>
        <p:spPr>
          <a:xfrm>
            <a:off x="2835025" y="1988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3" name="Google Shape;613;p45"/>
          <p:cNvSpPr txBox="1"/>
          <p:nvPr/>
        </p:nvSpPr>
        <p:spPr>
          <a:xfrm>
            <a:off x="2840050" y="3607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Fengwu</a:t>
            </a:r>
            <a:r>
              <a:rPr lang="en-US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Sun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UA Graduate Student</a:t>
            </a:r>
            <a:endParaRPr sz="8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14" name="Google Shape;614;p45"/>
          <p:cNvPicPr preferRelativeResize="0"/>
          <p:nvPr/>
        </p:nvPicPr>
        <p:blipFill rotWithShape="1">
          <a:blip r:embed="rId6"/>
          <a:srcRect t="3428" b="29904"/>
          <a:stretch/>
        </p:blipFill>
        <p:spPr>
          <a:xfrm>
            <a:off x="4814750" y="1988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5" name="Google Shape;615;p45"/>
          <p:cNvSpPr txBox="1"/>
          <p:nvPr/>
        </p:nvSpPr>
        <p:spPr>
          <a:xfrm>
            <a:off x="4819775" y="3607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John Peterson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PhoSim Developer</a:t>
            </a:r>
            <a:endParaRPr sz="8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16" name="Google Shape;616;p45"/>
          <p:cNvPicPr preferRelativeResize="0"/>
          <p:nvPr/>
        </p:nvPicPr>
        <p:blipFill rotWithShape="1">
          <a:blip r:embed="rId7"/>
          <a:srcRect/>
          <a:stretch/>
        </p:blipFill>
        <p:spPr>
          <a:xfrm>
            <a:off x="6794475" y="1988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7" name="Google Shape;617;p45"/>
          <p:cNvSpPr txBox="1"/>
          <p:nvPr/>
        </p:nvSpPr>
        <p:spPr>
          <a:xfrm>
            <a:off x="6799500" y="3607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Tony Sohn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STScI Contact</a:t>
            </a:r>
            <a:endParaRPr sz="8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" name="Picture 4" descr="ua_logo_lg">
            <a:extLst>
              <a:ext uri="{FF2B5EF4-FFF2-40B4-BE49-F238E27FC236}">
                <a16:creationId xmlns:a16="http://schemas.microsoft.com/office/drawing/2014/main" id="{33673E0F-5644-4023-B1CD-95E73337B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7692"/>
            <a:ext cx="872835" cy="7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269DABD0-10FB-4886-A0ED-C727CA7F0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4217378" y="4378854"/>
            <a:ext cx="709243" cy="7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AZSGC_sunset">
            <a:extLst>
              <a:ext uri="{FF2B5EF4-FFF2-40B4-BE49-F238E27FC236}">
                <a16:creationId xmlns:a16="http://schemas.microsoft.com/office/drawing/2014/main" id="{13AE7BF4-8FF2-40E7-8790-D3424F977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495587" y="4274081"/>
            <a:ext cx="496479" cy="851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572341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Isabella template">
  <a:themeElements>
    <a:clrScheme name="Custom 347">
      <a:dk1>
        <a:srgbClr val="111111"/>
      </a:dk1>
      <a:lt1>
        <a:srgbClr val="FFFFFF"/>
      </a:lt1>
      <a:dk2>
        <a:srgbClr val="7D7D85"/>
      </a:dk2>
      <a:lt2>
        <a:srgbClr val="E6E6EE"/>
      </a:lt2>
      <a:accent1>
        <a:srgbClr val="8EAEDF"/>
      </a:accent1>
      <a:accent2>
        <a:srgbClr val="AACC9B"/>
      </a:accent2>
      <a:accent3>
        <a:srgbClr val="ECCF75"/>
      </a:accent3>
      <a:accent4>
        <a:srgbClr val="F3B473"/>
      </a:accent4>
      <a:accent5>
        <a:srgbClr val="E27E7E"/>
      </a:accent5>
      <a:accent6>
        <a:srgbClr val="D181AA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</TotalTime>
  <Words>298</Words>
  <Application>Microsoft Office PowerPoint</Application>
  <PresentationFormat>On-screen Show (16:9)</PresentationFormat>
  <Paragraphs>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Raleway Thin</vt:lpstr>
      <vt:lpstr>Raleway</vt:lpstr>
      <vt:lpstr>Playfair Display</vt:lpstr>
      <vt:lpstr>Calibri Light</vt:lpstr>
      <vt:lpstr>Arial</vt:lpstr>
      <vt:lpstr>Calibri</vt:lpstr>
      <vt:lpstr>Isabella template</vt:lpstr>
      <vt:lpstr>Office Theme</vt:lpstr>
      <vt:lpstr>PhoSim-NIRCam</vt:lpstr>
      <vt:lpstr>JWST-NIRCam</vt:lpstr>
      <vt:lpstr>What Makes PhoSim Unique?</vt:lpstr>
      <vt:lpstr>PhoSim Tuning</vt:lpstr>
      <vt:lpstr>PowerPoint Presentation</vt:lpstr>
      <vt:lpstr>PowerPoint Presentation</vt:lpstr>
      <vt:lpstr>Conclusions and Future</vt:lpstr>
      <vt:lpstr>The LMC (Large Magellanic Cloud)</vt:lpstr>
      <vt:lpstr>Acknowledgements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PhoSim-NIRCam</dc:title>
  <dc:creator>Jacob Magnusson</dc:creator>
  <cp:lastModifiedBy>Magnusson, Jacob - (magnussonm0)</cp:lastModifiedBy>
  <cp:revision>35</cp:revision>
  <dcterms:modified xsi:type="dcterms:W3CDTF">2022-04-08T19:37:57Z</dcterms:modified>
</cp:coreProperties>
</file>